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7"/>
  </p:sldMasterIdLst>
  <p:notesMasterIdLst>
    <p:notesMasterId r:id="rId45"/>
  </p:notesMasterIdLst>
  <p:sldIdLst>
    <p:sldId id="256" r:id="rId8"/>
    <p:sldId id="275" r:id="rId9"/>
    <p:sldId id="325" r:id="rId10"/>
    <p:sldId id="317" r:id="rId11"/>
    <p:sldId id="343" r:id="rId12"/>
    <p:sldId id="267" r:id="rId13"/>
    <p:sldId id="331" r:id="rId14"/>
    <p:sldId id="257" r:id="rId15"/>
    <p:sldId id="336" r:id="rId16"/>
    <p:sldId id="326" r:id="rId17"/>
    <p:sldId id="318" r:id="rId18"/>
    <p:sldId id="266" r:id="rId19"/>
    <p:sldId id="259" r:id="rId20"/>
    <p:sldId id="269" r:id="rId21"/>
    <p:sldId id="272" r:id="rId22"/>
    <p:sldId id="261" r:id="rId23"/>
    <p:sldId id="332" r:id="rId24"/>
    <p:sldId id="358" r:id="rId25"/>
    <p:sldId id="347" r:id="rId26"/>
    <p:sldId id="359" r:id="rId27"/>
    <p:sldId id="348" r:id="rId28"/>
    <p:sldId id="349" r:id="rId29"/>
    <p:sldId id="355" r:id="rId30"/>
    <p:sldId id="351" r:id="rId31"/>
    <p:sldId id="360" r:id="rId32"/>
    <p:sldId id="352" r:id="rId33"/>
    <p:sldId id="361" r:id="rId34"/>
    <p:sldId id="363" r:id="rId35"/>
    <p:sldId id="362" r:id="rId36"/>
    <p:sldId id="353" r:id="rId37"/>
    <p:sldId id="356" r:id="rId38"/>
    <p:sldId id="357" r:id="rId39"/>
    <p:sldId id="274" r:id="rId40"/>
    <p:sldId id="344" r:id="rId41"/>
    <p:sldId id="350" r:id="rId42"/>
    <p:sldId id="289" r:id="rId43"/>
    <p:sldId id="290" r:id="rId44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275"/>
            <p14:sldId id="325"/>
            <p14:sldId id="317"/>
            <p14:sldId id="343"/>
            <p14:sldId id="267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26"/>
            <p14:sldId id="318"/>
            <p14:sldId id="266"/>
            <p14:sldId id="259"/>
          </p14:sldIdLst>
        </p14:section>
        <p14:section name="Bot Intelligence" id="{8A7D38BD-3204-449D-8C83-33C5C153C429}">
          <p14:sldIdLst>
            <p14:sldId id="269"/>
            <p14:sldId id="272"/>
            <p14:sldId id="261"/>
            <p14:sldId id="332"/>
          </p14:sldIdLst>
        </p14:section>
        <p14:section name="Concept" id="{A3C570FB-7DD5-4296-908C-0516C77D06EF}">
          <p14:sldIdLst>
            <p14:sldId id="358"/>
            <p14:sldId id="347"/>
            <p14:sldId id="359"/>
            <p14:sldId id="348"/>
            <p14:sldId id="349"/>
            <p14:sldId id="355"/>
            <p14:sldId id="351"/>
            <p14:sldId id="360"/>
            <p14:sldId id="352"/>
            <p14:sldId id="361"/>
            <p14:sldId id="363"/>
            <p14:sldId id="362"/>
            <p14:sldId id="353"/>
            <p14:sldId id="356"/>
            <p14:sldId id="357"/>
          </p14:sldIdLst>
        </p14:section>
        <p14:section name="Appendix 1" id="{44E0D807-73B3-48E8-B413-6714F33784E3}">
          <p14:sldIdLst>
            <p14:sldId id="274"/>
            <p14:sldId id="344"/>
            <p14:sldId id="350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518C5-6D93-48E3-8394-0570764431D9}" v="36" dt="2019-01-08T08:38:41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/>
    <p:restoredTop sz="90372" autoAdjust="0"/>
  </p:normalViewPr>
  <p:slideViewPr>
    <p:cSldViewPr snapToGrid="0">
      <p:cViewPr varScale="1">
        <p:scale>
          <a:sx n="91" d="100"/>
          <a:sy n="91" d="100"/>
        </p:scale>
        <p:origin x="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 Suk Shin (MTC SEATTLE)" userId="066a5242-16bf-4435-a097-69b4e8274bba" providerId="ADAL" clId="{13DA20D0-A818-4510-BF8A-E93E371F35BD}"/>
    <pc:docChg chg="undo custSel addSld delSld modSld sldOrd delSection modSection">
      <pc:chgData name="Hyun Suk Shin (MTC SEATTLE)" userId="066a5242-16bf-4435-a097-69b4e8274bba" providerId="ADAL" clId="{13DA20D0-A818-4510-BF8A-E93E371F35BD}" dt="2019-01-08T08:46:26.834" v="220" actId="2062"/>
      <pc:docMkLst>
        <pc:docMk/>
      </pc:docMkLst>
      <pc:sldChg chg="modSp">
        <pc:chgData name="Hyun Suk Shin (MTC SEATTLE)" userId="066a5242-16bf-4435-a097-69b4e8274bba" providerId="ADAL" clId="{13DA20D0-A818-4510-BF8A-E93E371F35BD}" dt="2019-01-08T08:42:35.512" v="139" actId="20577"/>
        <pc:sldMkLst>
          <pc:docMk/>
          <pc:sldMk cId="3331663822" sldId="256"/>
        </pc:sldMkLst>
        <pc:spChg chg="mod">
          <ac:chgData name="Hyun Suk Shin (MTC SEATTLE)" userId="066a5242-16bf-4435-a097-69b4e8274bba" providerId="ADAL" clId="{13DA20D0-A818-4510-BF8A-E93E371F35BD}" dt="2019-01-08T08:42:35.512" v="139" actId="20577"/>
          <ac:spMkLst>
            <pc:docMk/>
            <pc:sldMk cId="3331663822" sldId="256"/>
            <ac:spMk id="4" creationId="{47AE7EE1-E2A4-4B05-9996-6C08B771049D}"/>
          </ac:spMkLst>
        </pc:spChg>
      </pc:sldChg>
      <pc:sldChg chg="ord">
        <pc:chgData name="Hyun Suk Shin (MTC SEATTLE)" userId="066a5242-16bf-4435-a097-69b4e8274bba" providerId="ADAL" clId="{13DA20D0-A818-4510-BF8A-E93E371F35BD}" dt="2019-01-08T08:29:58.057" v="2"/>
        <pc:sldMkLst>
          <pc:docMk/>
          <pc:sldMk cId="957797312" sldId="269"/>
        </pc:sldMkLst>
      </pc:sldChg>
      <pc:sldChg chg="del">
        <pc:chgData name="Hyun Suk Shin (MTC SEATTLE)" userId="066a5242-16bf-4435-a097-69b4e8274bba" providerId="ADAL" clId="{13DA20D0-A818-4510-BF8A-E93E371F35BD}" dt="2019-01-08T08:30:38.923" v="11" actId="2696"/>
        <pc:sldMkLst>
          <pc:docMk/>
          <pc:sldMk cId="3994262374" sldId="270"/>
        </pc:sldMkLst>
      </pc:sldChg>
      <pc:sldChg chg="del">
        <pc:chgData name="Hyun Suk Shin (MTC SEATTLE)" userId="066a5242-16bf-4435-a097-69b4e8274bba" providerId="ADAL" clId="{13DA20D0-A818-4510-BF8A-E93E371F35BD}" dt="2019-01-08T08:30:39.224" v="17" actId="2696"/>
        <pc:sldMkLst>
          <pc:docMk/>
          <pc:sldMk cId="2204467000" sldId="271"/>
        </pc:sldMkLst>
      </pc:sldChg>
      <pc:sldChg chg="ord">
        <pc:chgData name="Hyun Suk Shin (MTC SEATTLE)" userId="066a5242-16bf-4435-a097-69b4e8274bba" providerId="ADAL" clId="{13DA20D0-A818-4510-BF8A-E93E371F35BD}" dt="2019-01-08T08:41:13.417" v="107"/>
        <pc:sldMkLst>
          <pc:docMk/>
          <pc:sldMk cId="3274575363" sldId="274"/>
        </pc:sldMkLst>
      </pc:sldChg>
      <pc:sldChg chg="del">
        <pc:chgData name="Hyun Suk Shin (MTC SEATTLE)" userId="066a5242-16bf-4435-a097-69b4e8274bba" providerId="ADAL" clId="{13DA20D0-A818-4510-BF8A-E93E371F35BD}" dt="2019-01-08T08:41:08.855" v="106" actId="2696"/>
        <pc:sldMkLst>
          <pc:docMk/>
          <pc:sldMk cId="3468694225" sldId="288"/>
        </pc:sldMkLst>
      </pc:sldChg>
      <pc:sldChg chg="ord">
        <pc:chgData name="Hyun Suk Shin (MTC SEATTLE)" userId="066a5242-16bf-4435-a097-69b4e8274bba" providerId="ADAL" clId="{13DA20D0-A818-4510-BF8A-E93E371F35BD}" dt="2019-01-08T08:41:56.999" v="109"/>
        <pc:sldMkLst>
          <pc:docMk/>
          <pc:sldMk cId="1207514906" sldId="289"/>
        </pc:sldMkLst>
      </pc:sldChg>
      <pc:sldChg chg="ord">
        <pc:chgData name="Hyun Suk Shin (MTC SEATTLE)" userId="066a5242-16bf-4435-a097-69b4e8274bba" providerId="ADAL" clId="{13DA20D0-A818-4510-BF8A-E93E371F35BD}" dt="2019-01-08T08:41:56.999" v="109"/>
        <pc:sldMkLst>
          <pc:docMk/>
          <pc:sldMk cId="757904792" sldId="290"/>
        </pc:sldMkLst>
      </pc:sldChg>
      <pc:sldChg chg="del">
        <pc:chgData name="Hyun Suk Shin (MTC SEATTLE)" userId="066a5242-16bf-4435-a097-69b4e8274bba" providerId="ADAL" clId="{13DA20D0-A818-4510-BF8A-E93E371F35BD}" dt="2019-01-08T08:30:38.870" v="9" actId="2696"/>
        <pc:sldMkLst>
          <pc:docMk/>
          <pc:sldMk cId="3613088711" sldId="291"/>
        </pc:sldMkLst>
      </pc:sldChg>
      <pc:sldChg chg="del">
        <pc:chgData name="Hyun Suk Shin (MTC SEATTLE)" userId="066a5242-16bf-4435-a097-69b4e8274bba" providerId="ADAL" clId="{13DA20D0-A818-4510-BF8A-E93E371F35BD}" dt="2019-01-08T08:30:39.171" v="16" actId="2696"/>
        <pc:sldMkLst>
          <pc:docMk/>
          <pc:sldMk cId="382407335" sldId="293"/>
        </pc:sldMkLst>
      </pc:sldChg>
      <pc:sldChg chg="del">
        <pc:chgData name="Hyun Suk Shin (MTC SEATTLE)" userId="066a5242-16bf-4435-a097-69b4e8274bba" providerId="ADAL" clId="{13DA20D0-A818-4510-BF8A-E93E371F35BD}" dt="2019-01-08T08:30:38.901" v="10" actId="2696"/>
        <pc:sldMkLst>
          <pc:docMk/>
          <pc:sldMk cId="75811923" sldId="313"/>
        </pc:sldMkLst>
      </pc:sldChg>
      <pc:sldChg chg="del">
        <pc:chgData name="Hyun Suk Shin (MTC SEATTLE)" userId="066a5242-16bf-4435-a097-69b4e8274bba" providerId="ADAL" clId="{13DA20D0-A818-4510-BF8A-E93E371F35BD}" dt="2019-01-08T08:41:17.437" v="108" actId="2696"/>
        <pc:sldMkLst>
          <pc:docMk/>
          <pc:sldMk cId="1971247118" sldId="320"/>
        </pc:sldMkLst>
      </pc:sldChg>
      <pc:sldChg chg="del">
        <pc:chgData name="Hyun Suk Shin (MTC SEATTLE)" userId="066a5242-16bf-4435-a097-69b4e8274bba" providerId="ADAL" clId="{13DA20D0-A818-4510-BF8A-E93E371F35BD}" dt="2019-01-08T08:30:38.670" v="6" actId="2696"/>
        <pc:sldMkLst>
          <pc:docMk/>
          <pc:sldMk cId="2640027653" sldId="328"/>
        </pc:sldMkLst>
      </pc:sldChg>
      <pc:sldChg chg="del">
        <pc:chgData name="Hyun Suk Shin (MTC SEATTLE)" userId="066a5242-16bf-4435-a097-69b4e8274bba" providerId="ADAL" clId="{13DA20D0-A818-4510-BF8A-E93E371F35BD}" dt="2019-01-08T08:30:38.838" v="8" actId="2696"/>
        <pc:sldMkLst>
          <pc:docMk/>
          <pc:sldMk cId="1308769970" sldId="333"/>
        </pc:sldMkLst>
      </pc:sldChg>
      <pc:sldChg chg="del">
        <pc:chgData name="Hyun Suk Shin (MTC SEATTLE)" userId="066a5242-16bf-4435-a097-69b4e8274bba" providerId="ADAL" clId="{13DA20D0-A818-4510-BF8A-E93E371F35BD}" dt="2019-01-08T08:30:11.060" v="3" actId="2696"/>
        <pc:sldMkLst>
          <pc:docMk/>
          <pc:sldMk cId="538336891" sldId="334"/>
        </pc:sldMkLst>
      </pc:sldChg>
      <pc:sldChg chg="del">
        <pc:chgData name="Hyun Suk Shin (MTC SEATTLE)" userId="066a5242-16bf-4435-a097-69b4e8274bba" providerId="ADAL" clId="{13DA20D0-A818-4510-BF8A-E93E371F35BD}" dt="2019-01-08T08:30:38.754" v="7" actId="2696"/>
        <pc:sldMkLst>
          <pc:docMk/>
          <pc:sldMk cId="1101854505" sldId="337"/>
        </pc:sldMkLst>
      </pc:sldChg>
      <pc:sldChg chg="del">
        <pc:chgData name="Hyun Suk Shin (MTC SEATTLE)" userId="066a5242-16bf-4435-a097-69b4e8274bba" providerId="ADAL" clId="{13DA20D0-A818-4510-BF8A-E93E371F35BD}" dt="2019-01-08T08:30:38.986" v="13" actId="2696"/>
        <pc:sldMkLst>
          <pc:docMk/>
          <pc:sldMk cId="704144528" sldId="338"/>
        </pc:sldMkLst>
      </pc:sldChg>
      <pc:sldChg chg="del">
        <pc:chgData name="Hyun Suk Shin (MTC SEATTLE)" userId="066a5242-16bf-4435-a097-69b4e8274bba" providerId="ADAL" clId="{13DA20D0-A818-4510-BF8A-E93E371F35BD}" dt="2019-01-08T08:30:39.055" v="15" actId="2696"/>
        <pc:sldMkLst>
          <pc:docMk/>
          <pc:sldMk cId="3095853471" sldId="339"/>
        </pc:sldMkLst>
      </pc:sldChg>
      <pc:sldChg chg="del">
        <pc:chgData name="Hyun Suk Shin (MTC SEATTLE)" userId="066a5242-16bf-4435-a097-69b4e8274bba" providerId="ADAL" clId="{13DA20D0-A818-4510-BF8A-E93E371F35BD}" dt="2019-01-08T08:30:38.954" v="12" actId="2696"/>
        <pc:sldMkLst>
          <pc:docMk/>
          <pc:sldMk cId="127751947" sldId="340"/>
        </pc:sldMkLst>
      </pc:sldChg>
      <pc:sldChg chg="del">
        <pc:chgData name="Hyun Suk Shin (MTC SEATTLE)" userId="066a5242-16bf-4435-a097-69b4e8274bba" providerId="ADAL" clId="{13DA20D0-A818-4510-BF8A-E93E371F35BD}" dt="2019-01-08T08:30:39.001" v="14" actId="2696"/>
        <pc:sldMkLst>
          <pc:docMk/>
          <pc:sldMk cId="1839269252" sldId="341"/>
        </pc:sldMkLst>
      </pc:sldChg>
      <pc:sldChg chg="del">
        <pc:chgData name="Hyun Suk Shin (MTC SEATTLE)" userId="066a5242-16bf-4435-a097-69b4e8274bba" providerId="ADAL" clId="{13DA20D0-A818-4510-BF8A-E93E371F35BD}" dt="2019-01-08T08:30:38.522" v="5" actId="2696"/>
        <pc:sldMkLst>
          <pc:docMk/>
          <pc:sldMk cId="362453726" sldId="342"/>
        </pc:sldMkLst>
      </pc:sldChg>
      <pc:sldChg chg="addSp delSp modSp ord">
        <pc:chgData name="Hyun Suk Shin (MTC SEATTLE)" userId="066a5242-16bf-4435-a097-69b4e8274bba" providerId="ADAL" clId="{13DA20D0-A818-4510-BF8A-E93E371F35BD}" dt="2019-01-08T08:35:14.922" v="50" actId="478"/>
        <pc:sldMkLst>
          <pc:docMk/>
          <pc:sldMk cId="3508651396" sldId="347"/>
        </pc:sldMkLst>
        <pc:spChg chg="add del">
          <ac:chgData name="Hyun Suk Shin (MTC SEATTLE)" userId="066a5242-16bf-4435-a097-69b4e8274bba" providerId="ADAL" clId="{13DA20D0-A818-4510-BF8A-E93E371F35BD}" dt="2019-01-08T08:35:13.301" v="47"/>
          <ac:spMkLst>
            <pc:docMk/>
            <pc:sldMk cId="3508651396" sldId="347"/>
            <ac:spMk id="4" creationId="{6A19991E-D4BC-4A64-A1C6-41BB6DE090F0}"/>
          </ac:spMkLst>
        </pc:spChg>
        <pc:picChg chg="add del mod">
          <ac:chgData name="Hyun Suk Shin (MTC SEATTLE)" userId="066a5242-16bf-4435-a097-69b4e8274bba" providerId="ADAL" clId="{13DA20D0-A818-4510-BF8A-E93E371F35BD}" dt="2019-01-08T08:35:14.922" v="50" actId="478"/>
          <ac:picMkLst>
            <pc:docMk/>
            <pc:sldMk cId="3508651396" sldId="347"/>
            <ac:picMk id="5" creationId="{30D1CDA0-DA19-43AE-BAE9-FEF38D406439}"/>
          </ac:picMkLst>
        </pc:picChg>
      </pc:sldChg>
      <pc:sldChg chg="modSp">
        <pc:chgData name="Hyun Suk Shin (MTC SEATTLE)" userId="066a5242-16bf-4435-a097-69b4e8274bba" providerId="ADAL" clId="{13DA20D0-A818-4510-BF8A-E93E371F35BD}" dt="2019-01-08T08:37:02.339" v="72" actId="20577"/>
        <pc:sldMkLst>
          <pc:docMk/>
          <pc:sldMk cId="3235476869" sldId="349"/>
        </pc:sldMkLst>
        <pc:spChg chg="mod">
          <ac:chgData name="Hyun Suk Shin (MTC SEATTLE)" userId="066a5242-16bf-4435-a097-69b4e8274bba" providerId="ADAL" clId="{13DA20D0-A818-4510-BF8A-E93E371F35BD}" dt="2019-01-08T08:37:02.339" v="72" actId="20577"/>
          <ac:spMkLst>
            <pc:docMk/>
            <pc:sldMk cId="3235476869" sldId="349"/>
            <ac:spMk id="2" creationId="{00000000-0000-0000-0000-000000000000}"/>
          </ac:spMkLst>
        </pc:spChg>
      </pc:sldChg>
      <pc:sldChg chg="ord modTransition">
        <pc:chgData name="Hyun Suk Shin (MTC SEATTLE)" userId="066a5242-16bf-4435-a097-69b4e8274bba" providerId="ADAL" clId="{13DA20D0-A818-4510-BF8A-E93E371F35BD}" dt="2019-01-08T08:42:16.750" v="112"/>
        <pc:sldMkLst>
          <pc:docMk/>
          <pc:sldMk cId="1514145568" sldId="350"/>
        </pc:sldMkLst>
      </pc:sldChg>
      <pc:sldChg chg="modSp">
        <pc:chgData name="Hyun Suk Shin (MTC SEATTLE)" userId="066a5242-16bf-4435-a097-69b4e8274bba" providerId="ADAL" clId="{13DA20D0-A818-4510-BF8A-E93E371F35BD}" dt="2019-01-08T08:39:00.314" v="96" actId="404"/>
        <pc:sldMkLst>
          <pc:docMk/>
          <pc:sldMk cId="297498832" sldId="351"/>
        </pc:sldMkLst>
        <pc:spChg chg="mod">
          <ac:chgData name="Hyun Suk Shin (MTC SEATTLE)" userId="066a5242-16bf-4435-a097-69b4e8274bba" providerId="ADAL" clId="{13DA20D0-A818-4510-BF8A-E93E371F35BD}" dt="2019-01-08T08:39:00.314" v="96" actId="404"/>
          <ac:spMkLst>
            <pc:docMk/>
            <pc:sldMk cId="297498832" sldId="351"/>
            <ac:spMk id="4" creationId="{00000000-0000-0000-0000-000000000000}"/>
          </ac:spMkLst>
        </pc:spChg>
      </pc:sldChg>
      <pc:sldChg chg="modSp">
        <pc:chgData name="Hyun Suk Shin (MTC SEATTLE)" userId="066a5242-16bf-4435-a097-69b4e8274bba" providerId="ADAL" clId="{13DA20D0-A818-4510-BF8A-E93E371F35BD}" dt="2019-01-08T08:39:07.222" v="98" actId="404"/>
        <pc:sldMkLst>
          <pc:docMk/>
          <pc:sldMk cId="122040813" sldId="352"/>
        </pc:sldMkLst>
        <pc:spChg chg="mod">
          <ac:chgData name="Hyun Suk Shin (MTC SEATTLE)" userId="066a5242-16bf-4435-a097-69b4e8274bba" providerId="ADAL" clId="{13DA20D0-A818-4510-BF8A-E93E371F35BD}" dt="2019-01-08T08:39:07.222" v="98" actId="404"/>
          <ac:spMkLst>
            <pc:docMk/>
            <pc:sldMk cId="122040813" sldId="352"/>
            <ac:spMk id="4" creationId="{00000000-0000-0000-0000-000000000000}"/>
          </ac:spMkLst>
        </pc:spChg>
      </pc:sldChg>
      <pc:sldChg chg="modSp">
        <pc:chgData name="Hyun Suk Shin (MTC SEATTLE)" userId="066a5242-16bf-4435-a097-69b4e8274bba" providerId="ADAL" clId="{13DA20D0-A818-4510-BF8A-E93E371F35BD}" dt="2019-01-08T08:39:15.358" v="100" actId="404"/>
        <pc:sldMkLst>
          <pc:docMk/>
          <pc:sldMk cId="1275620664" sldId="353"/>
        </pc:sldMkLst>
        <pc:spChg chg="mod">
          <ac:chgData name="Hyun Suk Shin (MTC SEATTLE)" userId="066a5242-16bf-4435-a097-69b4e8274bba" providerId="ADAL" clId="{13DA20D0-A818-4510-BF8A-E93E371F35BD}" dt="2019-01-08T08:39:15.358" v="100" actId="404"/>
          <ac:spMkLst>
            <pc:docMk/>
            <pc:sldMk cId="1275620664" sldId="353"/>
            <ac:spMk id="4" creationId="{00000000-0000-0000-0000-000000000000}"/>
          </ac:spMkLst>
        </pc:spChg>
      </pc:sldChg>
      <pc:sldChg chg="del">
        <pc:chgData name="Hyun Suk Shin (MTC SEATTLE)" userId="066a5242-16bf-4435-a097-69b4e8274bba" providerId="ADAL" clId="{13DA20D0-A818-4510-BF8A-E93E371F35BD}" dt="2019-01-08T08:39:23.196" v="101" actId="2696"/>
        <pc:sldMkLst>
          <pc:docMk/>
          <pc:sldMk cId="1283529570" sldId="354"/>
        </pc:sldMkLst>
      </pc:sldChg>
      <pc:sldChg chg="ord">
        <pc:chgData name="Hyun Suk Shin (MTC SEATTLE)" userId="066a5242-16bf-4435-a097-69b4e8274bba" providerId="ADAL" clId="{13DA20D0-A818-4510-BF8A-E93E371F35BD}" dt="2019-01-08T08:39:51.231" v="104"/>
        <pc:sldMkLst>
          <pc:docMk/>
          <pc:sldMk cId="3481850818" sldId="355"/>
        </pc:sldMkLst>
      </pc:sldChg>
      <pc:sldChg chg="modSp">
        <pc:chgData name="Hyun Suk Shin (MTC SEATTLE)" userId="066a5242-16bf-4435-a097-69b4e8274bba" providerId="ADAL" clId="{13DA20D0-A818-4510-BF8A-E93E371F35BD}" dt="2019-01-08T08:28:26.377" v="0" actId="27636"/>
        <pc:sldMkLst>
          <pc:docMk/>
          <pc:sldMk cId="3665406319" sldId="356"/>
        </pc:sldMkLst>
        <pc:spChg chg="mod">
          <ac:chgData name="Hyun Suk Shin (MTC SEATTLE)" userId="066a5242-16bf-4435-a097-69b4e8274bba" providerId="ADAL" clId="{13DA20D0-A818-4510-BF8A-E93E371F35BD}" dt="2019-01-08T08:28:26.377" v="0" actId="27636"/>
          <ac:spMkLst>
            <pc:docMk/>
            <pc:sldMk cId="3665406319" sldId="356"/>
            <ac:spMk id="7" creationId="{00000000-0000-0000-0000-000000000000}"/>
          </ac:spMkLst>
        </pc:spChg>
      </pc:sldChg>
      <pc:sldChg chg="addSp delSp modSp add">
        <pc:chgData name="Hyun Suk Shin (MTC SEATTLE)" userId="066a5242-16bf-4435-a097-69b4e8274bba" providerId="ADAL" clId="{13DA20D0-A818-4510-BF8A-E93E371F35BD}" dt="2019-01-08T08:35:34.471" v="56" actId="14100"/>
        <pc:sldMkLst>
          <pc:docMk/>
          <pc:sldMk cId="1012250094" sldId="358"/>
        </pc:sldMkLst>
        <pc:spChg chg="mod">
          <ac:chgData name="Hyun Suk Shin (MTC SEATTLE)" userId="066a5242-16bf-4435-a097-69b4e8274bba" providerId="ADAL" clId="{13DA20D0-A818-4510-BF8A-E93E371F35BD}" dt="2019-01-08T08:33:58.937" v="39" actId="20577"/>
          <ac:spMkLst>
            <pc:docMk/>
            <pc:sldMk cId="1012250094" sldId="358"/>
            <ac:spMk id="2" creationId="{328240D7-69CD-4DBA-A72A-06DC7A8E8669}"/>
          </ac:spMkLst>
        </pc:spChg>
        <pc:spChg chg="del">
          <ac:chgData name="Hyun Suk Shin (MTC SEATTLE)" userId="066a5242-16bf-4435-a097-69b4e8274bba" providerId="ADAL" clId="{13DA20D0-A818-4510-BF8A-E93E371F35BD}" dt="2019-01-08T08:34:34.973" v="40" actId="478"/>
          <ac:spMkLst>
            <pc:docMk/>
            <pc:sldMk cId="1012250094" sldId="358"/>
            <ac:spMk id="3" creationId="{169517AF-AFB9-4CDD-91B4-6396E9DBA9F9}"/>
          </ac:spMkLst>
        </pc:spChg>
        <pc:spChg chg="add del">
          <ac:chgData name="Hyun Suk Shin (MTC SEATTLE)" userId="066a5242-16bf-4435-a097-69b4e8274bba" providerId="ADAL" clId="{13DA20D0-A818-4510-BF8A-E93E371F35BD}" dt="2019-01-08T08:32:23.157" v="20"/>
          <ac:spMkLst>
            <pc:docMk/>
            <pc:sldMk cId="1012250094" sldId="358"/>
            <ac:spMk id="4" creationId="{A6C6E698-9F2A-4C53-B5A9-37D23D146B54}"/>
          </ac:spMkLst>
        </pc:spChg>
        <pc:spChg chg="add del">
          <ac:chgData name="Hyun Suk Shin (MTC SEATTLE)" userId="066a5242-16bf-4435-a097-69b4e8274bba" providerId="ADAL" clId="{13DA20D0-A818-4510-BF8A-E93E371F35BD}" dt="2019-01-08T08:35:32.351" v="53"/>
          <ac:spMkLst>
            <pc:docMk/>
            <pc:sldMk cId="1012250094" sldId="358"/>
            <ac:spMk id="7" creationId="{20FB90B6-6BEB-48AC-A2D2-C106ABF72040}"/>
          </ac:spMkLst>
        </pc:spChg>
        <pc:picChg chg="add del mod">
          <ac:chgData name="Hyun Suk Shin (MTC SEATTLE)" userId="066a5242-16bf-4435-a097-69b4e8274bba" providerId="ADAL" clId="{13DA20D0-A818-4510-BF8A-E93E371F35BD}" dt="2019-01-08T08:33:03.746" v="24" actId="478"/>
          <ac:picMkLst>
            <pc:docMk/>
            <pc:sldMk cId="1012250094" sldId="358"/>
            <ac:picMk id="5" creationId="{15A31F1B-9957-457B-AB6F-D52B89D7E8DE}"/>
          </ac:picMkLst>
        </pc:picChg>
        <pc:picChg chg="add del mod">
          <ac:chgData name="Hyun Suk Shin (MTC SEATTLE)" userId="066a5242-16bf-4435-a097-69b4e8274bba" providerId="ADAL" clId="{13DA20D0-A818-4510-BF8A-E93E371F35BD}" dt="2019-01-08T08:35:17.936" v="51" actId="478"/>
          <ac:picMkLst>
            <pc:docMk/>
            <pc:sldMk cId="1012250094" sldId="358"/>
            <ac:picMk id="6" creationId="{A7E296AA-0AD3-4557-B77C-365A5F85BDE4}"/>
          </ac:picMkLst>
        </pc:picChg>
        <pc:picChg chg="add mod">
          <ac:chgData name="Hyun Suk Shin (MTC SEATTLE)" userId="066a5242-16bf-4435-a097-69b4e8274bba" providerId="ADAL" clId="{13DA20D0-A818-4510-BF8A-E93E371F35BD}" dt="2019-01-08T08:35:34.471" v="56" actId="14100"/>
          <ac:picMkLst>
            <pc:docMk/>
            <pc:sldMk cId="1012250094" sldId="358"/>
            <ac:picMk id="8" creationId="{84D6A369-8DA3-40AF-966F-1DAE8589A033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36:26.816" v="66" actId="1076"/>
        <pc:sldMkLst>
          <pc:docMk/>
          <pc:sldMk cId="1718050463" sldId="359"/>
        </pc:sldMkLst>
        <pc:spChg chg="del">
          <ac:chgData name="Hyun Suk Shin (MTC SEATTLE)" userId="066a5242-16bf-4435-a097-69b4e8274bba" providerId="ADAL" clId="{13DA20D0-A818-4510-BF8A-E93E371F35BD}" dt="2019-01-08T08:35:55.394" v="58" actId="478"/>
          <ac:spMkLst>
            <pc:docMk/>
            <pc:sldMk cId="1718050463" sldId="359"/>
            <ac:spMk id="9" creationId="{00000000-0000-0000-0000-000000000000}"/>
          </ac:spMkLst>
        </pc:spChg>
        <pc:grpChg chg="del">
          <ac:chgData name="Hyun Suk Shin (MTC SEATTLE)" userId="066a5242-16bf-4435-a097-69b4e8274bba" providerId="ADAL" clId="{13DA20D0-A818-4510-BF8A-E93E371F35BD}" dt="2019-01-08T08:35:55.394" v="58" actId="478"/>
          <ac:grpSpMkLst>
            <pc:docMk/>
            <pc:sldMk cId="1718050463" sldId="359"/>
            <ac:grpSpMk id="11" creationId="{00000000-0000-0000-0000-000000000000}"/>
          </ac:grpSpMkLst>
        </pc:grpChg>
        <pc:picChg chg="add mod">
          <ac:chgData name="Hyun Suk Shin (MTC SEATTLE)" userId="066a5242-16bf-4435-a097-69b4e8274bba" providerId="ADAL" clId="{13DA20D0-A818-4510-BF8A-E93E371F35BD}" dt="2019-01-08T08:36:26.816" v="66" actId="1076"/>
          <ac:picMkLst>
            <pc:docMk/>
            <pc:sldMk cId="1718050463" sldId="359"/>
            <ac:picMk id="4" creationId="{B794F920-8D56-46F0-A555-9B730347FF04}"/>
          </ac:picMkLst>
        </pc:picChg>
        <pc:picChg chg="del">
          <ac:chgData name="Hyun Suk Shin (MTC SEATTLE)" userId="066a5242-16bf-4435-a097-69b4e8274bba" providerId="ADAL" clId="{13DA20D0-A818-4510-BF8A-E93E371F35BD}" dt="2019-01-08T08:35:55.394" v="58" actId="478"/>
          <ac:picMkLst>
            <pc:docMk/>
            <pc:sldMk cId="1718050463" sldId="359"/>
            <ac:picMk id="10" creationId="{00000000-0000-0000-0000-000000000000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38:41.887" v="92"/>
        <pc:sldMkLst>
          <pc:docMk/>
          <pc:sldMk cId="698747794" sldId="360"/>
        </pc:sldMkLst>
        <pc:spChg chg="mod">
          <ac:chgData name="Hyun Suk Shin (MTC SEATTLE)" userId="066a5242-16bf-4435-a097-69b4e8274bba" providerId="ADAL" clId="{13DA20D0-A818-4510-BF8A-E93E371F35BD}" dt="2019-01-08T08:38:41.887" v="92"/>
          <ac:spMkLst>
            <pc:docMk/>
            <pc:sldMk cId="698747794" sldId="360"/>
            <ac:spMk id="2" creationId="{8BDCE87E-1A5D-4550-B5E6-BED88726C23A}"/>
          </ac:spMkLst>
        </pc:spChg>
        <pc:spChg chg="del">
          <ac:chgData name="Hyun Suk Shin (MTC SEATTLE)" userId="066a5242-16bf-4435-a097-69b4e8274bba" providerId="ADAL" clId="{13DA20D0-A818-4510-BF8A-E93E371F35BD}" dt="2019-01-08T08:37:41.205" v="74" actId="478"/>
          <ac:spMkLst>
            <pc:docMk/>
            <pc:sldMk cId="698747794" sldId="360"/>
            <ac:spMk id="3" creationId="{D4C34679-59E5-4CBF-A108-D9656BF2845E}"/>
          </ac:spMkLst>
        </pc:spChg>
        <pc:spChg chg="add del">
          <ac:chgData name="Hyun Suk Shin (MTC SEATTLE)" userId="066a5242-16bf-4435-a097-69b4e8274bba" providerId="ADAL" clId="{13DA20D0-A818-4510-BF8A-E93E371F35BD}" dt="2019-01-08T08:37:45.455" v="78"/>
          <ac:spMkLst>
            <pc:docMk/>
            <pc:sldMk cId="698747794" sldId="360"/>
            <ac:spMk id="4" creationId="{5011A638-560B-41C7-A22E-797C60E5905A}"/>
          </ac:spMkLst>
        </pc:spChg>
        <pc:spChg chg="add del">
          <ac:chgData name="Hyun Suk Shin (MTC SEATTLE)" userId="066a5242-16bf-4435-a097-69b4e8274bba" providerId="ADAL" clId="{13DA20D0-A818-4510-BF8A-E93E371F35BD}" dt="2019-01-08T08:38:00.709" v="81"/>
          <ac:spMkLst>
            <pc:docMk/>
            <pc:sldMk cId="698747794" sldId="360"/>
            <ac:spMk id="6" creationId="{E473C525-7FBA-4049-A8BE-AE3B261CF2A4}"/>
          </ac:spMkLst>
        </pc:spChg>
        <pc:spChg chg="add del mod">
          <ac:chgData name="Hyun Suk Shin (MTC SEATTLE)" userId="066a5242-16bf-4435-a097-69b4e8274bba" providerId="ADAL" clId="{13DA20D0-A818-4510-BF8A-E93E371F35BD}" dt="2019-01-08T08:38:37.348" v="89" actId="478"/>
          <ac:spMkLst>
            <pc:docMk/>
            <pc:sldMk cId="698747794" sldId="360"/>
            <ac:spMk id="7" creationId="{AD4748C9-D05D-431F-B35E-E491C94102DC}"/>
          </ac:spMkLst>
        </pc:spChg>
        <pc:spChg chg="add del">
          <ac:chgData name="Hyun Suk Shin (MTC SEATTLE)" userId="066a5242-16bf-4435-a097-69b4e8274bba" providerId="ADAL" clId="{13DA20D0-A818-4510-BF8A-E93E371F35BD}" dt="2019-01-08T08:38:40.034" v="91"/>
          <ac:spMkLst>
            <pc:docMk/>
            <pc:sldMk cId="698747794" sldId="360"/>
            <ac:spMk id="8" creationId="{4BBACE9B-ABF3-4311-BB67-C7ABBC392B92}"/>
          </ac:spMkLst>
        </pc:spChg>
        <pc:picChg chg="add mod">
          <ac:chgData name="Hyun Suk Shin (MTC SEATTLE)" userId="066a5242-16bf-4435-a097-69b4e8274bba" providerId="ADAL" clId="{13DA20D0-A818-4510-BF8A-E93E371F35BD}" dt="2019-01-08T08:38:33.381" v="87" actId="1076"/>
          <ac:picMkLst>
            <pc:docMk/>
            <pc:sldMk cId="698747794" sldId="360"/>
            <ac:picMk id="5" creationId="{16E99727-9597-4E11-8785-5C35552F142D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4:16.746" v="164" actId="1036"/>
        <pc:sldMkLst>
          <pc:docMk/>
          <pc:sldMk cId="1521257250" sldId="361"/>
        </pc:sldMkLst>
        <pc:spChg chg="mod">
          <ac:chgData name="Hyun Suk Shin (MTC SEATTLE)" userId="066a5242-16bf-4435-a097-69b4e8274bba" providerId="ADAL" clId="{13DA20D0-A818-4510-BF8A-E93E371F35BD}" dt="2019-01-08T08:43:50.832" v="160" actId="20577"/>
          <ac:spMkLst>
            <pc:docMk/>
            <pc:sldMk cId="1521257250" sldId="361"/>
            <ac:spMk id="2" creationId="{840A4E24-A5FC-446F-8573-063C37A09811}"/>
          </ac:spMkLst>
        </pc:spChg>
        <pc:spChg chg="del">
          <ac:chgData name="Hyun Suk Shin (MTC SEATTLE)" userId="066a5242-16bf-4435-a097-69b4e8274bba" providerId="ADAL" clId="{13DA20D0-A818-4510-BF8A-E93E371F35BD}" dt="2019-01-08T08:43:31.901" v="141" actId="478"/>
          <ac:spMkLst>
            <pc:docMk/>
            <pc:sldMk cId="1521257250" sldId="361"/>
            <ac:spMk id="3" creationId="{5B761992-DD8B-4594-8DAB-07217D452892}"/>
          </ac:spMkLst>
        </pc:spChg>
        <pc:picChg chg="add mod">
          <ac:chgData name="Hyun Suk Shin (MTC SEATTLE)" userId="066a5242-16bf-4435-a097-69b4e8274bba" providerId="ADAL" clId="{13DA20D0-A818-4510-BF8A-E93E371F35BD}" dt="2019-01-08T08:44:16.746" v="164" actId="1036"/>
          <ac:picMkLst>
            <pc:docMk/>
            <pc:sldMk cId="1521257250" sldId="361"/>
            <ac:picMk id="5122" creationId="{4109DDAF-A0B2-4D5B-918A-6121D4863233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4:35.945" v="185"/>
        <pc:sldMkLst>
          <pc:docMk/>
          <pc:sldMk cId="2069592680" sldId="362"/>
        </pc:sldMkLst>
        <pc:spChg chg="mod">
          <ac:chgData name="Hyun Suk Shin (MTC SEATTLE)" userId="066a5242-16bf-4435-a097-69b4e8274bba" providerId="ADAL" clId="{13DA20D0-A818-4510-BF8A-E93E371F35BD}" dt="2019-01-08T08:44:32.391" v="183" actId="20577"/>
          <ac:spMkLst>
            <pc:docMk/>
            <pc:sldMk cId="2069592680" sldId="362"/>
            <ac:spMk id="2" creationId="{F91724F6-4C0E-47F8-9417-6F3BBE3E4E5F}"/>
          </ac:spMkLst>
        </pc:spChg>
        <pc:spChg chg="del">
          <ac:chgData name="Hyun Suk Shin (MTC SEATTLE)" userId="066a5242-16bf-4435-a097-69b4e8274bba" providerId="ADAL" clId="{13DA20D0-A818-4510-BF8A-E93E371F35BD}" dt="2019-01-08T08:44:34.965" v="184" actId="478"/>
          <ac:spMkLst>
            <pc:docMk/>
            <pc:sldMk cId="2069592680" sldId="362"/>
            <ac:spMk id="3" creationId="{BDD59DEB-5526-48A8-B81C-00CF990C432E}"/>
          </ac:spMkLst>
        </pc:spChg>
        <pc:picChg chg="add">
          <ac:chgData name="Hyun Suk Shin (MTC SEATTLE)" userId="066a5242-16bf-4435-a097-69b4e8274bba" providerId="ADAL" clId="{13DA20D0-A818-4510-BF8A-E93E371F35BD}" dt="2019-01-08T08:44:35.945" v="185"/>
          <ac:picMkLst>
            <pc:docMk/>
            <pc:sldMk cId="2069592680" sldId="362"/>
            <ac:picMk id="6146" creationId="{A97013BA-14E5-476F-A4B9-7E5BE13D43F9}"/>
          </ac:picMkLst>
        </pc:picChg>
      </pc:sldChg>
      <pc:sldChg chg="addSp delSp modSp add">
        <pc:chgData name="Hyun Suk Shin (MTC SEATTLE)" userId="066a5242-16bf-4435-a097-69b4e8274bba" providerId="ADAL" clId="{13DA20D0-A818-4510-BF8A-E93E371F35BD}" dt="2019-01-08T08:46:26.834" v="220" actId="2062"/>
        <pc:sldMkLst>
          <pc:docMk/>
          <pc:sldMk cId="2469848225" sldId="363"/>
        </pc:sldMkLst>
        <pc:spChg chg="mod">
          <ac:chgData name="Hyun Suk Shin (MTC SEATTLE)" userId="066a5242-16bf-4435-a097-69b4e8274bba" providerId="ADAL" clId="{13DA20D0-A818-4510-BF8A-E93E371F35BD}" dt="2019-01-08T08:45:19.702" v="199" actId="20577"/>
          <ac:spMkLst>
            <pc:docMk/>
            <pc:sldMk cId="2469848225" sldId="363"/>
            <ac:spMk id="2" creationId="{862B74B6-4437-4F48-91EF-AA1FAD78200B}"/>
          </ac:spMkLst>
        </pc:spChg>
        <pc:spChg chg="del">
          <ac:chgData name="Hyun Suk Shin (MTC SEATTLE)" userId="066a5242-16bf-4435-a097-69b4e8274bba" providerId="ADAL" clId="{13DA20D0-A818-4510-BF8A-E93E371F35BD}" dt="2019-01-08T08:45:22.614" v="200"/>
          <ac:spMkLst>
            <pc:docMk/>
            <pc:sldMk cId="2469848225" sldId="363"/>
            <ac:spMk id="3" creationId="{AB70F84B-365D-463D-8EA4-4E31C6264D5F}"/>
          </ac:spMkLst>
        </pc:spChg>
        <pc:graphicFrameChg chg="add mod modGraphic">
          <ac:chgData name="Hyun Suk Shin (MTC SEATTLE)" userId="066a5242-16bf-4435-a097-69b4e8274bba" providerId="ADAL" clId="{13DA20D0-A818-4510-BF8A-E93E371F35BD}" dt="2019-01-08T08:46:26.834" v="220" actId="2062"/>
          <ac:graphicFrameMkLst>
            <pc:docMk/>
            <pc:sldMk cId="2469848225" sldId="363"/>
            <ac:graphicFrameMk id="4" creationId="{5DF83BE0-42F2-4F23-819F-FEF454DE587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da9c224c-5e2a-4d10-8ea1-a78c8394d403contosocafebuildbot1+bot&amp;setflight=chtbota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http://adaptivecards-staging.azurewebsites.net/visualizer/</a:t>
            </a:r>
          </a:p>
          <a:p>
            <a:endParaRPr lang="en-US" dirty="0"/>
          </a:p>
          <a:p>
            <a:r>
              <a:rPr lang="en-US" dirty="0"/>
              <a:t>http://adaptivecardsdemo.azurewebsites.net/</a:t>
            </a:r>
          </a:p>
          <a:p>
            <a:r>
              <a:rPr lang="en-US" dirty="0"/>
              <a:t>https://github.com/Microsoft/AdaptiveCards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8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https://docs.microsoft.com/en-us/azure/cognitive-services/luis/add-features</a:t>
            </a:r>
          </a:p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An Activity is the object or information used to communicate between a user and a bot.  When an Activity is sent, there are a number of properties and methods you can use</a:t>
            </a:r>
            <a:r>
              <a:rPr lang="en-US" baseline="0" dirty="0">
                <a:effectLst/>
              </a:rPr>
              <a:t> and populate</a:t>
            </a:r>
            <a:r>
              <a:rPr lang="en-US" dirty="0">
                <a:effectLst/>
              </a:rPr>
              <a:t> to control your message and how it gets presented to a user. There are</a:t>
            </a:r>
            <a:r>
              <a:rPr lang="en-US" baseline="0" dirty="0">
                <a:effectLst/>
              </a:rPr>
              <a:t> various types of</a:t>
            </a:r>
            <a:r>
              <a:rPr lang="en-US" dirty="0">
                <a:effectLst/>
              </a:rPr>
              <a:t> Activities that</a:t>
            </a:r>
            <a:r>
              <a:rPr lang="en-US" baseline="0" dirty="0">
                <a:effectLst/>
              </a:rPr>
              <a:t> can be used as well, including Activities to </a:t>
            </a:r>
            <a:r>
              <a:rPr lang="en-US" dirty="0">
                <a:effectLst/>
              </a:rPr>
              <a:t>communicate system operations or channel system operations to the bot,</a:t>
            </a:r>
            <a:r>
              <a:rPr lang="en-US" baseline="0" dirty="0">
                <a:effectLst/>
              </a:rPr>
              <a:t> enhancing the information about the bot and/or t</a:t>
            </a:r>
            <a:r>
              <a:rPr lang="en-US" dirty="0">
                <a:effectLst/>
              </a:rPr>
              <a:t>he state of the channel.</a:t>
            </a:r>
            <a:r>
              <a:rPr lang="en-US" baseline="0" dirty="0">
                <a:effectLst/>
              </a:rPr>
              <a:t> Every </a:t>
            </a:r>
            <a:r>
              <a:rPr lang="en-US" dirty="0">
                <a:effectLst/>
              </a:rPr>
              <a:t>Activity being routed through the Connector has a Type field,</a:t>
            </a:r>
            <a:r>
              <a:rPr lang="en-US" baseline="0" dirty="0">
                <a:effectLst/>
              </a:rPr>
              <a:t> which is typically “Message”, however there </a:t>
            </a:r>
            <a:r>
              <a:rPr lang="en-US" dirty="0">
                <a:effectLst/>
              </a:rPr>
              <a:t>are system notifications as</a:t>
            </a:r>
            <a:r>
              <a:rPr lang="en-US" baseline="0" dirty="0">
                <a:effectLst/>
              </a:rPr>
              <a:t> well, such as “Typing”, “Ping”, or “User Data Deleted” (for when a user leaves a conversation.)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An Activity is the object or information used to communicate between a user and a bot.  When an Activity is sent, there are a number of properties and methods you can use</a:t>
            </a:r>
            <a:r>
              <a:rPr lang="en-US" baseline="0" dirty="0">
                <a:effectLst/>
              </a:rPr>
              <a:t> and populate</a:t>
            </a:r>
            <a:r>
              <a:rPr lang="en-US" dirty="0">
                <a:effectLst/>
              </a:rPr>
              <a:t> to control your message and how it gets presented to a user. There are</a:t>
            </a:r>
            <a:r>
              <a:rPr lang="en-US" baseline="0" dirty="0">
                <a:effectLst/>
              </a:rPr>
              <a:t> various types of</a:t>
            </a:r>
            <a:r>
              <a:rPr lang="en-US" dirty="0">
                <a:effectLst/>
              </a:rPr>
              <a:t> Activities that</a:t>
            </a:r>
            <a:r>
              <a:rPr lang="en-US" baseline="0" dirty="0">
                <a:effectLst/>
              </a:rPr>
              <a:t> can be used as well, including Activities to </a:t>
            </a:r>
            <a:r>
              <a:rPr lang="en-US" dirty="0">
                <a:effectLst/>
              </a:rPr>
              <a:t>communicate system operations or channel system operations to the bot,</a:t>
            </a:r>
            <a:r>
              <a:rPr lang="en-US" baseline="0" dirty="0">
                <a:effectLst/>
              </a:rPr>
              <a:t> enhancing the information about the bot and/or t</a:t>
            </a:r>
            <a:r>
              <a:rPr lang="en-US" dirty="0">
                <a:effectLst/>
              </a:rPr>
              <a:t>he state of the channel.</a:t>
            </a:r>
            <a:r>
              <a:rPr lang="en-US" baseline="0" dirty="0">
                <a:effectLst/>
              </a:rPr>
              <a:t> Every </a:t>
            </a:r>
            <a:r>
              <a:rPr lang="en-US" dirty="0">
                <a:effectLst/>
              </a:rPr>
              <a:t>Activity being routed through the Connector has a Type field,</a:t>
            </a:r>
            <a:r>
              <a:rPr lang="en-US" baseline="0" dirty="0">
                <a:effectLst/>
              </a:rPr>
              <a:t> which is typically “Message”, however there </a:t>
            </a:r>
            <a:r>
              <a:rPr lang="en-US" dirty="0">
                <a:effectLst/>
              </a:rPr>
              <a:t>are system notifications as</a:t>
            </a:r>
            <a:r>
              <a:rPr lang="en-US" baseline="0" dirty="0">
                <a:effectLst/>
              </a:rPr>
              <a:t> well, such as “Typing”, “Ping”, or “User Data Deleted” (for when a user leaves a conversation.)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message activity is the core object exchanged between the user and the bot. It can represent a wide range of values from simple text input and response all the way to complex multiple card carousel with buttons and actions.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For many developers, the Text property is the only property you need to worry about. A person sent you some text, or your bot is sending some text back. There are 2 core properties for this, the Text and Locale property.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8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Bot Framework  Emulator is one of your most powerful tools in building your bot and supports the following:</a:t>
            </a:r>
          </a:p>
          <a:p>
            <a:endParaRPr lang="en-US" b="0" dirty="0"/>
          </a:p>
          <a:p>
            <a:r>
              <a:rPr lang="en-US" b="0" dirty="0"/>
              <a:t>- Works on Mac, Linux and Windows</a:t>
            </a:r>
          </a:p>
          <a:p>
            <a:r>
              <a:rPr lang="en-US" b="0" dirty="0"/>
              <a:t>- View all Bot Framework card types are supported</a:t>
            </a:r>
          </a:p>
          <a:p>
            <a:r>
              <a:rPr lang="en-US" b="0" dirty="0"/>
              <a:t>- Save multiple profiles for when you’re working both online and offline</a:t>
            </a:r>
          </a:p>
          <a:p>
            <a:r>
              <a:rPr lang="en-US" b="0" dirty="0"/>
              <a:t>- Simplifies configuration when you’re working with </a:t>
            </a:r>
            <a:r>
              <a:rPr lang="en-US" b="0" dirty="0" err="1"/>
              <a:t>ngrok</a:t>
            </a:r>
            <a:endParaRPr lang="en-US" b="0" dirty="0"/>
          </a:p>
          <a:p>
            <a:r>
              <a:rPr lang="en-US" b="0" dirty="0"/>
              <a:t>- Uses the webchat control for higher fidelity layout and consistency with the webchat experience</a:t>
            </a:r>
          </a:p>
          <a:p>
            <a:r>
              <a:rPr lang="en-US" b="0" dirty="0"/>
              <a:t>- Send requests and receive responses to/from your bot endpoint on localhost</a:t>
            </a:r>
          </a:p>
          <a:p>
            <a:r>
              <a:rPr lang="en-US" b="0" dirty="0"/>
              <a:t>- Inspect the </a:t>
            </a:r>
            <a:r>
              <a:rPr lang="en-US" b="0" dirty="0" err="1"/>
              <a:t>Json</a:t>
            </a:r>
            <a:r>
              <a:rPr lang="en-US" b="0" dirty="0"/>
              <a:t> response</a:t>
            </a:r>
          </a:p>
          <a:p>
            <a:r>
              <a:rPr lang="en-US" b="0" dirty="0"/>
              <a:t>- Emulate a specific user and/or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69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all bots require state management outside of what the Connector provides inherently, however if you need to manage state, there are various methods. For</a:t>
            </a:r>
            <a:r>
              <a:rPr lang="en-US" baseline="0" dirty="0"/>
              <a:t> light-weight, persistent state across sessions, the Bot Framework State Client is ideal, as it retains information based on specific user data and conversational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Dialogs can help</a:t>
            </a:r>
            <a:r>
              <a:rPr lang="en-US" baseline="0" dirty="0"/>
              <a:t> developers create simple bot experiences where a conversation and it’s elements are generally “known”. Dialogs typically leverage the concepts of “intents and prompts” to fine tune what a user really needs. Dialogs can also be nested or chained depending on the results of a prompt or dete4rmined intent, making them ideal for fundamental conversations.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Although not universally supported by all channels, most third-party channels provide some ability to attach “rich” objects, meaning content other than text, like audio</a:t>
            </a:r>
            <a:r>
              <a:rPr lang="en-US" baseline="0" dirty="0">
                <a:effectLst/>
              </a:rPr>
              <a:t> and video, as well as the ability to have “enhanced” interactions such as viewing images and downloading files</a:t>
            </a:r>
            <a:r>
              <a:rPr lang="en-US" dirty="0">
                <a:effectLst/>
              </a:rPr>
              <a:t>. The Microsoft Bot Framework</a:t>
            </a:r>
            <a:r>
              <a:rPr lang="en-US" baseline="0" dirty="0">
                <a:effectLst/>
              </a:rPr>
              <a:t> Connector performs all the heavy lifting of connecting </a:t>
            </a:r>
            <a:r>
              <a:rPr lang="en-US" dirty="0">
                <a:effectLst/>
              </a:rPr>
              <a:t>attachment data structure to media attachments and rich cards on each channel,</a:t>
            </a:r>
            <a:r>
              <a:rPr lang="en-US" baseline="0" dirty="0">
                <a:effectLst/>
              </a:rPr>
              <a:t> and provides failover scenarios where unsupported.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8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expedite your bot development by leveraging Azure Bot Services, an Azure-based service that provisions and configures dependent services automatically, as well as providing an integrated environment where you can build, connect, deploy and manage bots.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Bot Services also speeds up initial development by providing out-of-the-box templates to get a developer started, including templates for a basic bot, LUIS bot, form bot, proactive bot, as well as a question and answer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3AFEF"/>
                </a:solidFill>
              </a:rPr>
              <a:t>You can write your bot in C# or Node.js directly in the browser using the Azure editor without any need for a tool chain (local editor and source control). The integrated chat window sits side-by-side with the Azure editor, which lets you test your bot on the fly as you write the code in the browser. </a:t>
            </a:r>
          </a:p>
          <a:p>
            <a:pPr marL="0" indent="0">
              <a:buNone/>
            </a:pPr>
            <a:endParaRPr lang="en-US" dirty="0">
              <a:solidFill>
                <a:srgbClr val="03AFE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3AFEF"/>
                </a:solidFill>
              </a:rPr>
              <a:t>Azure Bot Service is powered by Microsoft Bot Framework and Azure Functions. By using Azure Functions, your bot will run in a serverless environment on Azure that will scale based on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27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3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Microsoft</a:t>
            </a:r>
            <a:r>
              <a:rPr lang="en-US" baseline="0" dirty="0"/>
              <a:t> Bot Framework ships with a number of built-in prompts, such as number, text, and confirm, to help a bot determined what a user really intends, or to refine choice during the course of a conversation. </a:t>
            </a:r>
            <a:r>
              <a:rPr lang="en-US" dirty="0"/>
              <a:t>These built-in prompts are implemented as a Dialog so they’ll return the users response, typically in a “waterfall” fashion.</a:t>
            </a:r>
            <a:r>
              <a:rPr lang="en-US" baseline="0" dirty="0"/>
              <a:t> </a:t>
            </a:r>
            <a:r>
              <a:rPr lang="en-US" dirty="0"/>
              <a:t>The built-in prompts also let the user cancel an action by saying something like ‘cancel’ or ‘never mind’ or even “start over”.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3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1/8/2019 12:14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1312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FF3B6-450A-4F43-96EC-F7A8C460C5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05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29660" y="1476622"/>
            <a:ext cx="11375535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3" y="6401882"/>
            <a:ext cx="1714912" cy="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ViRdeb2iB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cs.botframework.com/en-us/restapi/directline3/swagger.js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Azure Bot Service </a:t>
            </a:r>
            <a:r>
              <a:rPr lang="en-US" sz="4000" dirty="0">
                <a:gradFill>
                  <a:gsLst>
                    <a:gs pos="8718">
                      <a:schemeClr val="accent6"/>
                    </a:gs>
                    <a:gs pos="34000">
                      <a:schemeClr val="accent6"/>
                    </a:gs>
                  </a:gsLst>
                  <a:lin ang="5400000" scaled="0"/>
                </a:gradFill>
              </a:rPr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HyunSuk</a:t>
            </a:r>
            <a:r>
              <a:rPr lang="en-US" dirty="0"/>
              <a:t> Shin</a:t>
            </a:r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/>
              <a:t>Adaptive cards</a:t>
            </a:r>
          </a:p>
          <a:p>
            <a:r>
              <a:rPr lang="en-US" dirty="0"/>
              <a:t>One card, multiple canvases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>
            <a:extLst>
              <a:ext uri="{FF2B5EF4-FFF2-40B4-BE49-F238E27FC236}">
                <a16:creationId xmlns:a16="http://schemas.microsoft.com/office/drawing/2014/main" id="{9ECB1078-E3DD-4219-AB9E-1AD0A763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151A9F-9984-4F44-A90C-EB1B8BD55766}"/>
              </a:ext>
            </a:extLst>
          </p:cNvPr>
          <p:cNvSpPr/>
          <p:nvPr/>
        </p:nvSpPr>
        <p:spPr>
          <a:xfrm>
            <a:off x="6262058" y="2742703"/>
            <a:ext cx="4484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Examples of pre-built domains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393A567-452E-4517-A42F-21A4F58038C2}"/>
              </a:ext>
            </a:extLst>
          </p:cNvPr>
          <p:cNvSpPr/>
          <p:nvPr/>
        </p:nvSpPr>
        <p:spPr bwMode="auto">
          <a:xfrm>
            <a:off x="1978292" y="3254881"/>
            <a:ext cx="3555729" cy="1201006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A577B6-C6FE-4CE6-B3BA-C10BED278842}"/>
              </a:ext>
            </a:extLst>
          </p:cNvPr>
          <p:cNvSpPr/>
          <p:nvPr/>
        </p:nvSpPr>
        <p:spPr bwMode="auto">
          <a:xfrm>
            <a:off x="2040680" y="2710945"/>
            <a:ext cx="34309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Pre-built domains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FBCC74-2153-4801-95E6-6AD19E68552E}"/>
              </a:ext>
            </a:extLst>
          </p:cNvPr>
          <p:cNvSpPr/>
          <p:nvPr/>
        </p:nvSpPr>
        <p:spPr bwMode="auto">
          <a:xfrm>
            <a:off x="1928220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02F439C-C30F-408C-9044-2125E576F936}"/>
              </a:ext>
            </a:extLst>
          </p:cNvPr>
          <p:cNvSpPr/>
          <p:nvPr/>
        </p:nvSpPr>
        <p:spPr bwMode="auto">
          <a:xfrm>
            <a:off x="1928220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B26E835-579B-44C4-97AC-1B553C58599E}"/>
              </a:ext>
            </a:extLst>
          </p:cNvPr>
          <p:cNvSpPr/>
          <p:nvPr/>
        </p:nvSpPr>
        <p:spPr bwMode="auto">
          <a:xfrm>
            <a:off x="1928220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83DB96-B6E2-49CA-B2DE-D30A5C45826D}"/>
              </a:ext>
            </a:extLst>
          </p:cNvPr>
          <p:cNvSpPr/>
          <p:nvPr/>
        </p:nvSpPr>
        <p:spPr bwMode="auto">
          <a:xfrm>
            <a:off x="1978294" y="3254881"/>
            <a:ext cx="3382690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Predefined packages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Bootstrap model creation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Customizable!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2FE60C-86E6-4782-971E-91FD871D3FB9}"/>
              </a:ext>
            </a:extLst>
          </p:cNvPr>
          <p:cNvSpPr/>
          <p:nvPr/>
        </p:nvSpPr>
        <p:spPr bwMode="auto">
          <a:xfrm>
            <a:off x="6262058" y="3254880"/>
            <a:ext cx="4484359" cy="2688719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4851B89-90B7-432F-9CD8-0C3B9DAA2959}"/>
              </a:ext>
            </a:extLst>
          </p:cNvPr>
          <p:cNvSpPr/>
          <p:nvPr/>
        </p:nvSpPr>
        <p:spPr bwMode="auto">
          <a:xfrm>
            <a:off x="6211987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6CE5E0-79CD-4E8F-974A-C85129E84279}"/>
              </a:ext>
            </a:extLst>
          </p:cNvPr>
          <p:cNvSpPr/>
          <p:nvPr/>
        </p:nvSpPr>
        <p:spPr bwMode="auto">
          <a:xfrm>
            <a:off x="6211987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AC132EE-25B2-4C87-A190-D8CFCF9C9D74}"/>
              </a:ext>
            </a:extLst>
          </p:cNvPr>
          <p:cNvSpPr/>
          <p:nvPr/>
        </p:nvSpPr>
        <p:spPr bwMode="auto">
          <a:xfrm>
            <a:off x="6211987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B4C482-C016-4FEB-AC6D-87870B01467A}"/>
              </a:ext>
            </a:extLst>
          </p:cNvPr>
          <p:cNvSpPr/>
          <p:nvPr/>
        </p:nvSpPr>
        <p:spPr bwMode="auto">
          <a:xfrm>
            <a:off x="6262060" y="3254881"/>
            <a:ext cx="2320904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Sports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Weather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Contacts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Calendar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Restaurants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976BE09-FADB-481B-872A-2FCAD76F56DB}"/>
              </a:ext>
            </a:extLst>
          </p:cNvPr>
          <p:cNvSpPr/>
          <p:nvPr/>
        </p:nvSpPr>
        <p:spPr bwMode="auto">
          <a:xfrm>
            <a:off x="6211987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BAEC56-4427-4C1F-9A94-E1AE6C9EA9D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7">
            <a:extLst>
              <a:ext uri="{FF2B5EF4-FFF2-40B4-BE49-F238E27FC236}">
                <a16:creationId xmlns:a16="http://schemas.microsoft.com/office/drawing/2014/main" id="{374DD881-FA8E-4B0B-B3E1-5C7F8ACF98A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F9B96D-31BD-43A3-AA55-7147B9E07573}"/>
              </a:ext>
            </a:extLst>
          </p:cNvPr>
          <p:cNvSpPr/>
          <p:nvPr/>
        </p:nvSpPr>
        <p:spPr bwMode="auto">
          <a:xfrm>
            <a:off x="6211987" y="540228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90D891-4611-4D79-84C9-7182D1F897A4}"/>
              </a:ext>
            </a:extLst>
          </p:cNvPr>
          <p:cNvSpPr/>
          <p:nvPr/>
        </p:nvSpPr>
        <p:spPr bwMode="auto">
          <a:xfrm>
            <a:off x="6211987" y="5905672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0449FD-AE9B-495F-8319-6D4AA2C22738}"/>
              </a:ext>
            </a:extLst>
          </p:cNvPr>
          <p:cNvSpPr/>
          <p:nvPr/>
        </p:nvSpPr>
        <p:spPr bwMode="auto">
          <a:xfrm>
            <a:off x="8377631" y="3254881"/>
            <a:ext cx="287222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Entertainment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Fitness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Home automation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Music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Translation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Movie tickets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D89E49-6BC6-4BF1-9649-5F9CBB6578EC}"/>
              </a:ext>
            </a:extLst>
          </p:cNvPr>
          <p:cNvGrpSpPr/>
          <p:nvPr/>
        </p:nvGrpSpPr>
        <p:grpSpPr>
          <a:xfrm>
            <a:off x="8327558" y="3254880"/>
            <a:ext cx="110548" cy="2761340"/>
            <a:chOff x="8534797" y="3254880"/>
            <a:chExt cx="110548" cy="27613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304A4A-D68E-47CD-9A47-0A30B6C058C9}"/>
                </a:ext>
              </a:extLst>
            </p:cNvPr>
            <p:cNvCxnSpPr/>
            <p:nvPr/>
          </p:nvCxnSpPr>
          <p:spPr>
            <a:xfrm>
              <a:off x="8590071" y="3254880"/>
              <a:ext cx="0" cy="2761340"/>
            </a:xfrm>
            <a:prstGeom prst="line">
              <a:avLst/>
            </a:prstGeom>
            <a:noFill/>
            <a:ln w="3175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FA12A6-4C64-4941-BC08-CB676EEF7A1E}"/>
                </a:ext>
              </a:extLst>
            </p:cNvPr>
            <p:cNvSpPr/>
            <p:nvPr/>
          </p:nvSpPr>
          <p:spPr bwMode="auto">
            <a:xfrm>
              <a:off x="8534797" y="341442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B1CE25-C8C7-4290-889B-764EA265C993}"/>
                </a:ext>
              </a:extLst>
            </p:cNvPr>
            <p:cNvSpPr/>
            <p:nvPr/>
          </p:nvSpPr>
          <p:spPr bwMode="auto">
            <a:xfrm>
              <a:off x="8534797" y="3909253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B62F86-BED0-49DD-94E2-64B251963A99}"/>
                </a:ext>
              </a:extLst>
            </p:cNvPr>
            <p:cNvSpPr/>
            <p:nvPr/>
          </p:nvSpPr>
          <p:spPr bwMode="auto">
            <a:xfrm>
              <a:off x="8534797" y="440407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AB25F7E-A5C1-47D4-9AF7-D98ADD561065}"/>
                </a:ext>
              </a:extLst>
            </p:cNvPr>
            <p:cNvSpPr/>
            <p:nvPr/>
          </p:nvSpPr>
          <p:spPr bwMode="auto">
            <a:xfrm>
              <a:off x="8534797" y="4898904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2759F4C-B28D-4F37-90E8-2BA0C1516637}"/>
                </a:ext>
              </a:extLst>
            </p:cNvPr>
            <p:cNvSpPr/>
            <p:nvPr/>
          </p:nvSpPr>
          <p:spPr bwMode="auto">
            <a:xfrm>
              <a:off x="8534797" y="540228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42B305-0ECA-4D89-BD29-7922FA81B260}"/>
                </a:ext>
              </a:extLst>
            </p:cNvPr>
            <p:cNvSpPr/>
            <p:nvPr/>
          </p:nvSpPr>
          <p:spPr bwMode="auto">
            <a:xfrm>
              <a:off x="8534797" y="5905672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131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LUIS lists and auto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0D7-69CD-4DBA-A72A-06DC7A8E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Bot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6A369-8DA3-40AF-966F-1DAE8589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26" y="1071196"/>
            <a:ext cx="7952423" cy="48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00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5209"/>
            <a:ext cx="3977696" cy="4440462"/>
          </a:xfrm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3672" dirty="0"/>
              <a:t>An Activity is a specific event that occurs between a bot and users, such as an actual message, or conversation notification.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055" t="1731" r="3979"/>
          <a:stretch/>
        </p:blipFill>
        <p:spPr>
          <a:xfrm>
            <a:off x="8066149" y="2229545"/>
            <a:ext cx="2688092" cy="4076125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Left-Right Arrow 5"/>
          <p:cNvSpPr/>
          <p:nvPr/>
        </p:nvSpPr>
        <p:spPr>
          <a:xfrm>
            <a:off x="6436787" y="3417902"/>
            <a:ext cx="1471441" cy="849705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7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flipH="1">
            <a:off x="5338675" y="2051842"/>
            <a:ext cx="1662855" cy="1211712"/>
            <a:chOff x="5620816" y="1690688"/>
            <a:chExt cx="2269737" cy="1535397"/>
          </a:xfrm>
        </p:grpSpPr>
        <p:sp>
          <p:nvSpPr>
            <p:cNvPr id="12" name="Rectangular Callout 7"/>
            <p:cNvSpPr/>
            <p:nvPr/>
          </p:nvSpPr>
          <p:spPr>
            <a:xfrm>
              <a:off x="5620816" y="1690688"/>
              <a:ext cx="2269737" cy="1535397"/>
            </a:xfrm>
            <a:prstGeom prst="wedgeRectCallout">
              <a:avLst/>
            </a:prstGeom>
            <a:solidFill>
              <a:srgbClr val="0078D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7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751" y="1781354"/>
              <a:ext cx="1340413" cy="134041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86513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5209"/>
            <a:ext cx="3977696" cy="4440462"/>
          </a:xfrm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3672" dirty="0"/>
              <a:t>An Activity is a specific event that occurs between a bot and users, such as an actual message, or conversation notification.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4F920-8D56-46F0-A555-9B730347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45" y="2022786"/>
            <a:ext cx="6776847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4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Activities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5768" y="1902995"/>
          <a:ext cx="10907573" cy="29221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93779">
                  <a:extLst>
                    <a:ext uri="{9D8B030D-6E8A-4147-A177-3AD203B41FA5}">
                      <a16:colId xmlns:a16="http://schemas.microsoft.com/office/drawing/2014/main" val="3174668956"/>
                    </a:ext>
                  </a:extLst>
                </a:gridCol>
                <a:gridCol w="7913794">
                  <a:extLst>
                    <a:ext uri="{9D8B030D-6E8A-4147-A177-3AD203B41FA5}">
                      <a16:colId xmlns:a16="http://schemas.microsoft.com/office/drawing/2014/main" val="3755171506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Activity</a:t>
                      </a:r>
                      <a:r>
                        <a:rPr lang="en-US" sz="1800" baseline="0" dirty="0"/>
                        <a:t> Type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57877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Message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</a:t>
                      </a:r>
                      <a:r>
                        <a:rPr lang="en-US" sz="1800" baseline="0" dirty="0"/>
                        <a:t> when general content is passed to or from a user and a bot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11259879"/>
                  </a:ext>
                </a:extLst>
              </a:tr>
              <a:tr h="652822">
                <a:tc>
                  <a:txBody>
                    <a:bodyPr/>
                    <a:lstStyle/>
                    <a:p>
                      <a:r>
                        <a:rPr lang="en-US" sz="1800" dirty="0"/>
                        <a:t>Conversation Update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 when the conversation's properties change, for example the topic name, or when user joins or leaves the group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162438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Contact Relation Update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 when bot added or removed to contact list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1748956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Delete User Data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 when user is removed from a conversation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787371291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Typing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Sent</a:t>
                      </a:r>
                      <a:r>
                        <a:rPr lang="en-US" sz="1800" baseline="0" dirty="0"/>
                        <a:t> when a user is typing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4469895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Ping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 when a keep-alive is needed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127002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4384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Activities.Messages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5767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Message is an overt communication between a bot and users, such as a user asking a question, or a bot responding with a reply.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5767" y="3186118"/>
          <a:ext cx="10876871" cy="1787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9609">
                  <a:extLst>
                    <a:ext uri="{9D8B030D-6E8A-4147-A177-3AD203B41FA5}">
                      <a16:colId xmlns:a16="http://schemas.microsoft.com/office/drawing/2014/main" val="3174668956"/>
                    </a:ext>
                  </a:extLst>
                </a:gridCol>
                <a:gridCol w="8247262">
                  <a:extLst>
                    <a:ext uri="{9D8B030D-6E8A-4147-A177-3AD203B41FA5}">
                      <a16:colId xmlns:a16="http://schemas.microsoft.com/office/drawing/2014/main" val="3755171506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Message Property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  <a:endParaRPr lang="en-US" sz="1800" b="0" dirty="0"/>
                    </a:p>
                  </a:txBody>
                  <a:tcPr marL="93260" marR="93260" marT="46630" marB="46630"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57877"/>
                  </a:ext>
                </a:extLst>
              </a:tr>
              <a:tr h="652822">
                <a:tc>
                  <a:txBody>
                    <a:bodyPr/>
                    <a:lstStyle/>
                    <a:p>
                      <a:r>
                        <a:rPr lang="en-US" sz="1800" dirty="0"/>
                        <a:t>Text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text payload in markdown syntax which will be rendered as appropriate on each channel.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1125987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/>
                        <a:t>TextFormat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Plain, markdown, XML (Skype only)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162438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Locale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Two-digit culture/region locale</a:t>
                      </a:r>
                      <a:endParaRPr lang="en-US" sz="1800" b="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1748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4768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The Bot Framework Emulator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8877" y="2816182"/>
            <a:ext cx="11184323" cy="2873395"/>
          </a:xfrm>
          <a:prstGeom prst="rect">
            <a:avLst/>
          </a:prstGeom>
        </p:spPr>
        <p:txBody>
          <a:bodyPr vert="horz" wrap="square" lIns="93260" tIns="46630" rIns="93260" bIns="46630" rtlCol="0">
            <a:spAutoFit/>
          </a:bodyPr>
          <a:lstStyle>
            <a:lvl1pPr marL="460237" indent="-460237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406" indent="-39516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7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510" indent="-403104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3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482" indent="-345971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0931" indent="-33644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45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4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Supports Mac, Linux and Windows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View all Bot Framework card types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multiple profiles for working offline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 requests and receive responses to/from your bot endpoint on localhost</a:t>
            </a:r>
          </a:p>
          <a:p>
            <a:pPr marL="701067" indent="-349724"/>
            <a:r>
              <a:rPr lang="en-US" sz="2856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Inspect responses, and emulate specific users and conversations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8877" y="1585425"/>
            <a:ext cx="10876871" cy="1016001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Emulate bot conversations easily on any device and any supported channel scenario.</a:t>
            </a:r>
          </a:p>
        </p:txBody>
      </p:sp>
    </p:spTree>
    <p:extLst>
      <p:ext uri="{BB962C8B-B14F-4D97-AF65-F5344CB8AC3E}">
        <p14:creationId xmlns:p14="http://schemas.microsoft.com/office/powerpoint/2010/main" val="34818508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State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6" y="3345504"/>
            <a:ext cx="11373922" cy="2162429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Custom storage methods, such as a remote database</a:t>
            </a:r>
          </a:p>
          <a:p>
            <a:pPr marL="701067" indent="-349724"/>
            <a:r>
              <a:rPr lang="en-US" sz="3200" dirty="0"/>
              <a:t>Class-specific logic at runtime</a:t>
            </a:r>
          </a:p>
          <a:p>
            <a:pPr marL="701067" indent="-349724"/>
            <a:r>
              <a:rPr lang="en-US" sz="3200" dirty="0"/>
              <a:t>Implicitly during a Dialog or Form process</a:t>
            </a:r>
          </a:p>
          <a:p>
            <a:pPr marL="701067" indent="-349724"/>
            <a:r>
              <a:rPr lang="en-US" sz="3200" dirty="0"/>
              <a:t>The Bot Framework State Client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all bots require state management outside of what the Connector provides inherently, however if you need to manage state, there are various methods.</a:t>
            </a:r>
          </a:p>
        </p:txBody>
      </p:sp>
    </p:spTree>
    <p:extLst>
      <p:ext uri="{BB962C8B-B14F-4D97-AF65-F5344CB8AC3E}">
        <p14:creationId xmlns:p14="http://schemas.microsoft.com/office/powerpoint/2010/main" val="2974988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E87E-1A5D-4550-B5E6-BED88726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99727-9597-4E11-8785-5C35552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87" y="1580879"/>
            <a:ext cx="832730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77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Dialogs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6" y="3285554"/>
            <a:ext cx="11373922" cy="2704116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Send information to a User</a:t>
            </a:r>
          </a:p>
          <a:p>
            <a:pPr marL="701067" indent="-349724"/>
            <a:r>
              <a:rPr lang="en-US" sz="3200" dirty="0"/>
              <a:t>Prompt a User for more information or confirmation</a:t>
            </a:r>
          </a:p>
          <a:p>
            <a:pPr marL="701067" indent="-349724"/>
            <a:r>
              <a:rPr lang="en-US" sz="3200" dirty="0"/>
              <a:t>Provide conditional logic</a:t>
            </a:r>
          </a:p>
          <a:p>
            <a:pPr marL="701067" indent="-349724"/>
            <a:r>
              <a:rPr lang="en-US" sz="3200" dirty="0"/>
              <a:t>Provide “as you need it” content</a:t>
            </a:r>
          </a:p>
          <a:p>
            <a:pPr marL="701067" indent="-349724"/>
            <a:r>
              <a:rPr lang="en-US" sz="3200" dirty="0"/>
              <a:t>Dialogs can contain or forward to other Dialogs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Dialogs are a way of wrapping an entire “experience” into an easily managed interaction based on a “chained” and “conversational” paradigm.</a:t>
            </a:r>
          </a:p>
        </p:txBody>
      </p:sp>
    </p:spTree>
    <p:extLst>
      <p:ext uri="{BB962C8B-B14F-4D97-AF65-F5344CB8AC3E}">
        <p14:creationId xmlns:p14="http://schemas.microsoft.com/office/powerpoint/2010/main" val="1220408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4E24-A5FC-446F-8573-063C37A0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Types</a:t>
            </a:r>
          </a:p>
        </p:txBody>
      </p:sp>
      <p:pic>
        <p:nvPicPr>
          <p:cNvPr id="5122" name="Picture 2" descr="dialog classes">
            <a:extLst>
              <a:ext uri="{FF2B5EF4-FFF2-40B4-BE49-F238E27FC236}">
                <a16:creationId xmlns:a16="http://schemas.microsoft.com/office/drawing/2014/main" id="{4109DDAF-A0B2-4D5B-918A-6121D486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23" y="1264670"/>
            <a:ext cx="9160030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572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74B6-4437-4F48-91EF-AA1FAD78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Dialog.Prompt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F83BE0-42F2-4F23-819F-FEF454DE5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08447"/>
              </p:ext>
            </p:extLst>
          </p:nvPr>
        </p:nvGraphicFramePr>
        <p:xfrm>
          <a:off x="629927" y="1491406"/>
          <a:ext cx="11175033" cy="3522029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1939852">
                  <a:extLst>
                    <a:ext uri="{9D8B030D-6E8A-4147-A177-3AD203B41FA5}">
                      <a16:colId xmlns:a16="http://schemas.microsoft.com/office/drawing/2014/main" val="2461924645"/>
                    </a:ext>
                  </a:extLst>
                </a:gridCol>
                <a:gridCol w="5510170">
                  <a:extLst>
                    <a:ext uri="{9D8B030D-6E8A-4147-A177-3AD203B41FA5}">
                      <a16:colId xmlns:a16="http://schemas.microsoft.com/office/drawing/2014/main" val="291556280"/>
                    </a:ext>
                  </a:extLst>
                </a:gridCol>
                <a:gridCol w="3725011">
                  <a:extLst>
                    <a:ext uri="{9D8B030D-6E8A-4147-A177-3AD203B41FA5}">
                      <a16:colId xmlns:a16="http://schemas.microsoft.com/office/drawing/2014/main" val="4185968198"/>
                    </a:ext>
                  </a:extLst>
                </a:gridCol>
              </a:tblGrid>
              <a:tr h="503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Description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>
                          <a:effectLst/>
                        </a:rPr>
                        <a:t>Returns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1167066031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Attachment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one or more attachments, such as a document or image.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 collection of attachment objects.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225583654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Choice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Asks for a choice from a set of options.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 found choice object.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1891146750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Confirm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Asks for a confirmation.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 Boolean value.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4105559799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Date-time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a date-time.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collection of date-time </a:t>
                      </a:r>
                      <a:r>
                        <a:rPr lang="en-US" sz="1500" dirty="0" err="1">
                          <a:effectLst/>
                        </a:rPr>
                        <a:t>resolutionobjects</a:t>
                      </a:r>
                      <a:r>
                        <a:rPr lang="en-US" sz="1500" dirty="0">
                          <a:effectLst/>
                        </a:rPr>
                        <a:t>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2352505103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Number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a number.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numeric value.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4240620437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Text prompt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Asks for general text input.</a:t>
                      </a:r>
                    </a:p>
                  </a:txBody>
                  <a:tcPr marL="71635" marR="71635" marT="48843" marB="48843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A string.</a:t>
                      </a:r>
                    </a:p>
                  </a:txBody>
                  <a:tcPr marL="71635" marR="71635" marT="48843" marB="48843" anchor="ctr"/>
                </a:tc>
                <a:extLst>
                  <a:ext uri="{0D108BD9-81ED-4DB2-BD59-A6C34878D82A}">
                    <a16:rowId xmlns:a16="http://schemas.microsoft.com/office/drawing/2014/main" val="323634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8482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24F6-4C0E-47F8-9417-6F3BBE3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Dialog.Waterfall</a:t>
            </a:r>
            <a:endParaRPr lang="en-US" dirty="0"/>
          </a:p>
        </p:txBody>
      </p:sp>
      <p:pic>
        <p:nvPicPr>
          <p:cNvPr id="6146" name="Picture 2" descr="Dialog concept">
            <a:extLst>
              <a:ext uri="{FF2B5EF4-FFF2-40B4-BE49-F238E27FC236}">
                <a16:creationId xmlns:a16="http://schemas.microsoft.com/office/drawing/2014/main" id="{A97013BA-14E5-476F-A4B9-7E5BE13D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1087438"/>
            <a:ext cx="5162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926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Bots running in Bing Search results</a:t>
            </a:r>
          </a:p>
          <a:p>
            <a:r>
              <a:rPr lang="en-US" dirty="0">
                <a:hlinkClick r:id="rId3"/>
              </a:rPr>
              <a:t>Video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2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Attachments, Cards, and Actions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8877" y="2805585"/>
            <a:ext cx="7350913" cy="3393535"/>
          </a:xfrm>
        </p:spPr>
        <p:txBody>
          <a:bodyPr vert="horz" wrap="square" lIns="93260" tIns="46630" rIns="93260" bIns="46630" rtlCol="0">
            <a:spAutoFit/>
          </a:bodyPr>
          <a:lstStyle/>
          <a:p>
            <a:pPr marL="701067" indent="-349724"/>
            <a:r>
              <a:rPr lang="en-US" sz="3200" dirty="0"/>
              <a:t>Media attachments:</a:t>
            </a:r>
            <a:br>
              <a:rPr lang="en-US" sz="3200" dirty="0"/>
            </a:br>
            <a:r>
              <a:rPr lang="en-US" sz="3200" dirty="0"/>
              <a:t>Image, audio, video, file</a:t>
            </a:r>
          </a:p>
          <a:p>
            <a:pPr marL="701067" indent="-349724"/>
            <a:r>
              <a:rPr lang="en-US" sz="3200" dirty="0"/>
              <a:t>Rich card attachments:</a:t>
            </a:r>
            <a:br>
              <a:rPr lang="en-US" sz="3200" dirty="0"/>
            </a:br>
            <a:r>
              <a:rPr lang="en-US" sz="3200" dirty="0"/>
              <a:t>Hero, thumbnail, receipt, sign-in</a:t>
            </a:r>
          </a:p>
          <a:p>
            <a:pPr marL="701067" indent="-349724"/>
            <a:r>
              <a:rPr lang="en-US" sz="3200" dirty="0"/>
              <a:t>Button and card actions:</a:t>
            </a:r>
            <a:br>
              <a:rPr lang="en-US" sz="3200" dirty="0"/>
            </a:br>
            <a:r>
              <a:rPr lang="en-US" sz="3200" dirty="0"/>
              <a:t>Open URL, call, play audio/video, show image, download file, sign-in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8877" y="1585425"/>
            <a:ext cx="10876871" cy="1016001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 conversations can contain enhanced content in the form of Attachments, Cards, and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556" y="2455855"/>
            <a:ext cx="2261901" cy="39154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56206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Azure Bot Services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8877" y="1865207"/>
            <a:ext cx="4674039" cy="3653838"/>
          </a:xfrm>
        </p:spPr>
        <p:txBody>
          <a:bodyPr vert="horz" wrap="square" lIns="93260" tIns="46630" rIns="93260" bIns="4663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Azure Bot Service, powered by the Microsoft Bot Framework, provides and integrated environment for managing bot logic and integration, including the ability to edit services without the need for a local editor or source control.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7" y="2098358"/>
            <a:ext cx="3589054" cy="105969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7551084" y="2652393"/>
            <a:ext cx="3723153" cy="3501426"/>
            <a:chOff x="6095207" y="1737052"/>
            <a:chExt cx="3650481" cy="34330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207" y="1737052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3629" y="2240981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2051" y="2709325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0473" y="3155121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8895" y="3600917"/>
              <a:ext cx="2656793" cy="1569217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270" y="2937725"/>
            <a:ext cx="954624" cy="9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63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77" y="373041"/>
            <a:ext cx="11373923" cy="762525"/>
          </a:xfrm>
        </p:spPr>
        <p:txBody>
          <a:bodyPr/>
          <a:lstStyle/>
          <a:p>
            <a:r>
              <a:rPr lang="en-US" dirty="0"/>
              <a:t>Azure Bot Services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58877" y="1865207"/>
            <a:ext cx="4462083" cy="4143726"/>
          </a:xfrm>
          <a:prstGeom prst="rect">
            <a:avLst/>
          </a:prstGeom>
        </p:spPr>
        <p:txBody>
          <a:bodyPr vert="horz" wrap="square" lIns="93260" tIns="46630" rIns="93260" bIns="46630" rtlCol="0">
            <a:normAutofit fontScale="92500" lnSpcReduction="10000"/>
          </a:bodyPr>
          <a:lstStyle>
            <a:lvl1pPr marL="460237" indent="-460237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406" indent="-39516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7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510" indent="-403104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3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482" indent="-345971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0931" indent="-336449" algn="l" defTabSz="91408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1999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45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4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9" indent="-228522" algn="l" defTabSz="91408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Bots can be created and managed within a browser directly, in both C# and Node.js, using the Azure editor, effectively removing any need for a local editor. You can quickly test your bot directly in the Azure service environment.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25457" y="1939707"/>
            <a:ext cx="5486311" cy="3677855"/>
            <a:chOff x="5571224" y="2568713"/>
            <a:chExt cx="5379225" cy="36060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224" y="3164626"/>
              <a:ext cx="5132341" cy="2599176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637" y="2788614"/>
              <a:ext cx="3625880" cy="942072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5433" y="2568713"/>
              <a:ext cx="1495016" cy="3606068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820" y="3349090"/>
            <a:ext cx="2387785" cy="25596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2022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21DFF1C-1EAF-464C-ADD6-1E3D9936EC0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8314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and Prompts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99" y="3836158"/>
            <a:ext cx="1354836" cy="1354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6217" y="3713122"/>
            <a:ext cx="1142962" cy="1630859"/>
          </a:xfrm>
          <a:prstGeom prst="rect">
            <a:avLst/>
          </a:prstGeom>
          <a:noFill/>
        </p:spPr>
        <p:txBody>
          <a:bodyPr wrap="square" lIns="93260" tIns="46630" rIns="93260" bIns="46630">
            <a:spAutoFit/>
          </a:bodyPr>
          <a:lstStyle/>
          <a:p>
            <a:pPr algn="ctr"/>
            <a:r>
              <a:rPr lang="en-US" sz="9791" dirty="0">
                <a:ln w="0"/>
                <a:solidFill>
                  <a:srgbClr val="0882D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235" y="3836158"/>
            <a:ext cx="1354836" cy="1354836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 bwMode="auto">
          <a:xfrm>
            <a:off x="4730432" y="4174452"/>
            <a:ext cx="944261" cy="678244"/>
          </a:xfrm>
          <a:prstGeom prst="leftRightArrow">
            <a:avLst/>
          </a:prstGeom>
          <a:solidFill>
            <a:srgbClr val="5095D1"/>
          </a:solidFill>
          <a:ln>
            <a:solidFill>
              <a:srgbClr val="59595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768" y="1585426"/>
            <a:ext cx="10876871" cy="1476917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defTabSz="932279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32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Mechanisms leveraged by the Microsoft Bot Framework to determine what a user really wants to do are typically referred to as intents and prompts.</a:t>
            </a:r>
          </a:p>
        </p:txBody>
      </p:sp>
      <p:sp>
        <p:nvSpPr>
          <p:cNvPr id="13" name="Left-Right Arrow 12"/>
          <p:cNvSpPr/>
          <p:nvPr/>
        </p:nvSpPr>
        <p:spPr bwMode="auto">
          <a:xfrm>
            <a:off x="6623375" y="4174452"/>
            <a:ext cx="944261" cy="678244"/>
          </a:xfrm>
          <a:prstGeom prst="leftRightArrow">
            <a:avLst/>
          </a:prstGeom>
          <a:solidFill>
            <a:srgbClr val="5095D1"/>
          </a:solidFill>
          <a:ln>
            <a:solidFill>
              <a:srgbClr val="59595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556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087948-C84D-459B-B1D7-CD6EF183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example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Azure Services integration via SMSG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015F1-1C26-449C-BAAE-1E7622EA5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6240462" cy="4154984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/>
              <a:t>Task completion and general knowledge </a:t>
            </a:r>
            <a:br>
              <a:rPr lang="en-US" sz="2000" dirty="0"/>
            </a:br>
            <a:r>
              <a:rPr lang="en-US" sz="2000" dirty="0"/>
              <a:t>are fundamental to every Bot we deliver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Language understanding, translation, spellcheck, </a:t>
            </a:r>
            <a:br>
              <a:rPr lang="en-US" sz="2000" dirty="0"/>
            </a:br>
            <a:r>
              <a:rPr lang="en-US" sz="2000" dirty="0"/>
              <a:t>and sentiment cognitive services are key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Dynamics 365 Knowledgebase provides </a:t>
            </a:r>
            <a:br>
              <a:rPr lang="en-US" sz="2000" dirty="0"/>
            </a:br>
            <a:r>
              <a:rPr lang="en-US" sz="2000" dirty="0"/>
              <a:t>a comprehensive and agile way to provide </a:t>
            </a:r>
            <a:br>
              <a:rPr lang="en-US" sz="2000" dirty="0"/>
            </a:br>
            <a:r>
              <a:rPr lang="en-US" sz="2000" dirty="0"/>
              <a:t>general knowledge to the Bot and tooling </a:t>
            </a:r>
            <a:br>
              <a:rPr lang="en-US" sz="2000" dirty="0"/>
            </a:br>
            <a:r>
              <a:rPr lang="en-US" sz="2000" dirty="0"/>
              <a:t>to the customer to manage knowledge and </a:t>
            </a:r>
            <a:br>
              <a:rPr lang="en-US" sz="2000" dirty="0"/>
            </a:br>
            <a:r>
              <a:rPr lang="en-US" sz="2000" dirty="0"/>
              <a:t>feedback and to manage support cases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Application insights provides highly impactful </a:t>
            </a:r>
            <a:br>
              <a:rPr lang="en-US" sz="2000" dirty="0"/>
            </a:br>
            <a:r>
              <a:rPr lang="en-US" sz="2000" dirty="0"/>
              <a:t>insight into technical and end user 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DCAD2-678B-4C4B-BFC7-7B4FD260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1" y="1759764"/>
            <a:ext cx="4951872" cy="45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490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surface area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1576" y="1384057"/>
            <a:ext cx="5013324" cy="1136178"/>
          </a:xfrm>
          <a:prstGeom prst="rect">
            <a:avLst/>
          </a:prstGeom>
        </p:spPr>
        <p:txBody>
          <a:bodyPr wrap="square" lIns="74915" tIns="74915" rIns="74915" bIns="74915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  <a:endParaRPr lang="en-US" sz="2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3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Tools for conversational modeling, bot memory, and integration of business logic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CCE9D8-1B2B-4F0E-99DE-0E846571B9C2}"/>
              </a:ext>
            </a:extLst>
          </p:cNvPr>
          <p:cNvGrpSpPr/>
          <p:nvPr/>
        </p:nvGrpSpPr>
        <p:grpSpPr>
          <a:xfrm>
            <a:off x="5021687" y="3225575"/>
            <a:ext cx="2425925" cy="2425925"/>
            <a:chOff x="4805363" y="3397719"/>
            <a:chExt cx="2581275" cy="2581275"/>
          </a:xfrm>
        </p:grpSpPr>
        <p:pic>
          <p:nvPicPr>
            <p:cNvPr id="13" name="Picture 12" descr="bot-framework-default-7.png">
              <a:extLst>
                <a:ext uri="{FF2B5EF4-FFF2-40B4-BE49-F238E27FC236}">
                  <a16:creationId xmlns:a16="http://schemas.microsoft.com/office/drawing/2014/main" id="{5D99C434-C8CE-401B-A4F5-5C4E066F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63" y="3397719"/>
              <a:ext cx="2581275" cy="25812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BE9FD-3F32-49E4-8620-297B60EEC71B}"/>
                </a:ext>
              </a:extLst>
            </p:cNvPr>
            <p:cNvSpPr/>
            <p:nvPr/>
          </p:nvSpPr>
          <p:spPr>
            <a:xfrm>
              <a:off x="4895850" y="3490407"/>
              <a:ext cx="2405064" cy="239283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28906-DD8F-4B5F-ACEF-83EE112843DF}"/>
              </a:ext>
            </a:extLst>
          </p:cNvPr>
          <p:cNvSpPr/>
          <p:nvPr/>
        </p:nvSpPr>
        <p:spPr>
          <a:xfrm>
            <a:off x="368300" y="3437120"/>
            <a:ext cx="3562765" cy="1292662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Core platform</a:t>
            </a:r>
            <a:br>
              <a:rPr lang="en-US" sz="24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Provide developer broad access to Microsoft customers via Microsoft properties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83C9E-C88B-4814-931D-E8B578DF51D8}"/>
              </a:ext>
            </a:extLst>
          </p:cNvPr>
          <p:cNvSpPr/>
          <p:nvPr/>
        </p:nvSpPr>
        <p:spPr>
          <a:xfrm>
            <a:off x="8538233" y="3401310"/>
            <a:ext cx="3441042" cy="160043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AI and resources 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Democratization of AI resources such as language understanding,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Maker, and other cognitive services </a:t>
            </a:r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9A65C16-4CE7-4883-ACE0-A197BF26173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3931065" y="4083452"/>
            <a:ext cx="1090622" cy="35508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11">
            <a:extLst>
              <a:ext uri="{FF2B5EF4-FFF2-40B4-BE49-F238E27FC236}">
                <a16:creationId xmlns:a16="http://schemas.microsoft.com/office/drawing/2014/main" id="{6530CC37-A996-40A7-996E-B67A07C12E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447612" y="4201529"/>
            <a:ext cx="1090621" cy="23700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11">
            <a:extLst>
              <a:ext uri="{FF2B5EF4-FFF2-40B4-BE49-F238E27FC236}">
                <a16:creationId xmlns:a16="http://schemas.microsoft.com/office/drawing/2014/main" id="{EDC87D2B-05DD-4B00-9B86-73DDF1906F3C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6218238" y="2520235"/>
            <a:ext cx="16412" cy="705340"/>
          </a:xfrm>
          <a:prstGeom prst="straightConnector1">
            <a:avLst/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04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websites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38" ma:contentTypeDescription="" ma:contentTypeScope="" ma:versionID="15a2df0c2c3d7f63d9aedbf9417a6b41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c66f5bec3146d45ee3b8690ea12a3376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GenericText2" minOccurs="0"/>
                <xsd:element ref="ns2:GenericHTML1" minOccurs="0"/>
                <xsd:element ref="ns2:FolderExtensions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Coowner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  <xsd:element ref="ns2:ParentID1" minOccurs="0"/>
                <xsd:element ref="ns4:dkll" minOccurs="0"/>
                <xsd:element ref="ns4:Update_x0020_Expiration_x0020_Date_x0020_For_x0020_Docset" minOccurs="0"/>
                <xsd:element ref="ns1:_dlc_Exempt" minOccurs="0"/>
                <xsd:element ref="ns1:_dlc_ExpireDateSaved" minOccurs="0"/>
                <xsd:element ref="ns1:_dlc_ExpireDate" minOccurs="0"/>
                <xsd:element ref="ns4:lbla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7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8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9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FolderExtensions" ma:index="38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Coowner" ma:index="67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ParentID1" ma:index="74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  <xsd:element name="dkll" ma:index="75" nillable="true" ma:displayName="SMSG Topics" ma:internalName="dkll">
      <xsd:simpleType>
        <xsd:restriction base="dms:Text"/>
      </xsd:simpleType>
    </xsd:element>
    <xsd:element name="Update_x0020_Expiration_x0020_Date_x0020_For_x0020_Docset" ma:index="76" nillable="true" ma:displayName="Update Expiration Date For Docset" ma:internalName="Update_x0020_Expiration_x0020_Date_x0020_For_x0020_Docse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bla" ma:index="80" nillable="true" ma:displayName="Person or Group" ma:list="UserInfo" ma:internalName="lbla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OCR" ma:index="8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3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99ECF64382448D48A56095091C66B1A9|-661092312" UniqueId="59640036-e5ce-4b14-a5d1-6b72c22d6e25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Overview of Azure Bot Service 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bills of materials</TermName>
          <TermId xmlns="http://schemas.microsoft.com/office/infopath/2007/PartnerControls">1bb3c7fe-609a-49d3-81b7-50a006422b5d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Paul Stubbs</DisplayName>
        <AccountId>20093</AccountId>
        <AccountType/>
      </UserInfo>
    </Owner>
    <PublishDate xmlns="230E9DF3-BE65-4C73-A93B-D1236EBD677E">2018-04-02T07:00:00+00:00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2019-12-31T08:00:00+00:00</Expire_x0020_Review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Solution Areas Domain</TermName>
          <TermId xmlns="http://schemas.microsoft.com/office/infopath/2007/PartnerControls">29128e03-27e8-43b8-a392-e62406af9c80</TermId>
        </TermInfo>
        <TermInfo xmlns="http://schemas.microsoft.com/office/infopath/2007/PartnerControls">
          <TermName xmlns="http://schemas.microsoft.com/office/infopath/2007/PartnerControls">Roadmaps Domain</TermName>
          <TermId xmlns="http://schemas.microsoft.com/office/infopath/2007/PartnerControls">5a232ce2-818e-43aa-ab02-8effa5c759fd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i:0#.f|membership|v-danaja@microsoft.com</DisplayName>
        <AccountId>176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/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 Solutions Professional</TermName>
          <TermId xmlns="http://schemas.microsoft.com/office/infopath/2007/PartnerControls">18ae106e-2924-4f2d-83ba-9b3af46c5a31</TermId>
        </TermInfo>
      </Terms>
    </b60f8d2dbb984f349d80d8196897f4d3>
    <Thumbnail1 xmlns="230e9df3-be65-4c73-a93b-d1236ebd677e">
      <Url>https://microsoft.sharepoint.com/sites/Infopedia_G01KC/Media/Thumbnails/G01KC-1-29497/Microsoft%20Bot%20Framework%20Overview.png</Url>
      <Description>/sites/Infopedia_G01KC/Media/Thumbnails/G01KC-1-29497/Microsoft Bot Framework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dkll xmlns="b3bc04a5-d503-43b1-b98c-a8cf663329d9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14</Value>
      <Value>2325</Value>
      <Value>2490</Value>
      <Value>171</Value>
      <Value>354</Value>
      <Value>341</Value>
    </TaxCatchAll>
    <Update_x0020_Expiration_x0020_Date_x0020_For_x0020_Docset xmlns="b3bc04a5-d503-43b1-b98c-a8cf663329d9">
      <Url xsi:nil="true"/>
      <Description xsi:nil="true"/>
    </Update_x0020_Expiration_x0020_Date_x0020_For_x0020_Docset>
    <mb88723863e1404388ba3733387d48df xmlns="230e9df3-be65-4c73-a93b-d1236ebd677e">
      <Terms xmlns="http://schemas.microsoft.com/office/infopath/2007/PartnerControls"/>
    </mb88723863e1404388ba3733387d48df>
    <ParentID1 xmlns="230e9df3-be65-4c73-a93b-d1236ebd677e">G01KC-1-31983</ParentID1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G01KC-99682991-29497</_dlc_DocId>
    <_dlc_DocIdUrl xmlns="230e9df3-be65-4c73-a93b-d1236ebd677e">
      <Url>https://microsoft.sharepoint.com/sites/Infopedia_G01KC/_layouts/15/DocIdRedir.aspx?ID=G01KC-99682991-29497</Url>
      <Description>G01KC-99682991-29497</Description>
    </_dlc_DocIdUrl>
    <_dlc_ExpireDateSaved xmlns="http://schemas.microsoft.com/sharepoint/v3" xsi:nil="true"/>
    <_dlc_ExpireDate xmlns="http://schemas.microsoft.com/sharepoint/v3">2019-12-31T08:00:00+00:00</_dlc_ExpireDate>
    <lbla xmlns="b3bc04a5-d503-43b1-b98c-a8cf663329d9">
      <UserInfo>
        <DisplayName/>
        <AccountId xsi:nil="true"/>
        <AccountType/>
      </UserInfo>
    </lbla>
    <MediaServiceKeyPoints xmlns="b3bc04a5-d503-43b1-b98c-a8cf663329d9" xsi:nil="true"/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AC710F-B671-4A79-BB1C-970F199C3B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AB926-951C-4A94-BE2A-750B088A8F8C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38F7CA9-325C-4694-8078-EBE44C3D18FA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660202FC-2B0C-468B-96CD-374912E2889F}">
  <ds:schemaRefs>
    <ds:schemaRef ds:uri="http://purl.org/dc/dcmitype/"/>
    <ds:schemaRef ds:uri="230e9df3-be65-4c73-a93b-d1236ebd677e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b3bc04a5-d503-43b1-b98c-a8cf663329d9"/>
    <ds:schemaRef ds:uri="http://schemas.microsoft.com/office/2006/documentManagement/types"/>
    <ds:schemaRef ds:uri="230E9DF3-BE65-4C73-A93B-D1236EBD677E"/>
    <ds:schemaRef ds:uri="http://schemas.microsoft.com/sharepoint/v3"/>
    <ds:schemaRef ds:uri="http://schemas.microsoft.com/office/2006/metadata/properties"/>
  </ds:schemaRefs>
</ds:datastoreItem>
</file>

<file path=customXml/itemProps5.xml><?xml version="1.0" encoding="utf-8"?>
<ds:datastoreItem xmlns:ds="http://schemas.openxmlformats.org/officeDocument/2006/customXml" ds:itemID="{A0AA90E5-0BE5-4EF8-8A86-4DE85E0304D5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2484</Words>
  <Application>Microsoft Office PowerPoint</Application>
  <PresentationFormat>Custom</PresentationFormat>
  <Paragraphs>392</Paragraphs>
  <Slides>37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Azure Bot Service Overview </vt:lpstr>
      <vt:lpstr>Why a bot? </vt:lpstr>
      <vt:lpstr>Demo</vt:lpstr>
      <vt:lpstr>What is a bot? </vt:lpstr>
      <vt:lpstr>What is the bot framework? </vt:lpstr>
      <vt:lpstr>Highlights</vt:lpstr>
      <vt:lpstr>New channels</vt:lpstr>
      <vt:lpstr>New channels</vt:lpstr>
      <vt:lpstr>Bot discovery</vt:lpstr>
      <vt:lpstr>Demo</vt:lpstr>
      <vt:lpstr>Adaptive cards</vt:lpstr>
      <vt:lpstr>Payments</vt:lpstr>
      <vt:lpstr>Speech</vt:lpstr>
      <vt:lpstr>LUIS</vt:lpstr>
      <vt:lpstr>LUIS</vt:lpstr>
      <vt:lpstr>Bot analytics</vt:lpstr>
      <vt:lpstr>Demo</vt:lpstr>
      <vt:lpstr>How Bot Works</vt:lpstr>
      <vt:lpstr>Activities</vt:lpstr>
      <vt:lpstr>Activities</vt:lpstr>
      <vt:lpstr>Types of Activities</vt:lpstr>
      <vt:lpstr>Activities.Messages</vt:lpstr>
      <vt:lpstr>The Bot Framework Emulator</vt:lpstr>
      <vt:lpstr>Managing State</vt:lpstr>
      <vt:lpstr>Managing State</vt:lpstr>
      <vt:lpstr>Using Dialogs</vt:lpstr>
      <vt:lpstr>Dialog Types</vt:lpstr>
      <vt:lpstr>Dialog.Prompt</vt:lpstr>
      <vt:lpstr>Dialog.Waterfall</vt:lpstr>
      <vt:lpstr>Attachments, Cards, and Actions</vt:lpstr>
      <vt:lpstr>Azure Bot Services</vt:lpstr>
      <vt:lpstr>Azure Bot Services</vt:lpstr>
      <vt:lpstr>Questions?</vt:lpstr>
      <vt:lpstr>PowerPoint Presentation</vt:lpstr>
      <vt:lpstr>Intents and Prompts</vt:lpstr>
      <vt:lpstr>Bot example Azure Services integration via SMSG</vt:lpstr>
      <vt:lpstr>Bot framework surface 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/>
  <cp:lastModifiedBy>Hyun Suk Shin (MTC SEATTLE)</cp:lastModifiedBy>
  <cp:revision>72</cp:revision>
  <dcterms:modified xsi:type="dcterms:W3CDTF">2019-01-08T08:46:39Z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0x0101000E4CB7077FEE4FF7AE86D4A500EEC780030016C849C62B10EB41ACA8C7EEDEF40BB20099ECF64382448D48A56095091C66B1A9</vt:lpwstr>
  </property>
  <property fmtid="{D5CDD505-2E9C-101B-9397-08002B2CF9AE}" pid="3" name="_dlc_policyId">
    <vt:lpwstr>0x0101000E4CB7077FEE4FF7AE86D4A500EEC780030016C849C62B10EB41ACA8C7EEDEF40BB20099ECF64382448D48A56095091C66B1A9|-661092312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/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171;#sales bills of materials|1bb3c7fe-609a-49d3-81b7-50a006422b5d</vt:lpwstr>
  </property>
  <property fmtid="{D5CDD505-2E9C-101B-9397-08002B2CF9AE}" pid="10" name="Industries">
    <vt:lpwstr/>
  </property>
  <property fmtid="{D5CDD505-2E9C-101B-9397-08002B2CF9AE}" pid="11" name="Roles">
    <vt:lpwstr>354;#Technology Solutions Professional|18ae106e-2924-4f2d-83ba-9b3af46c5a31</vt:lpwstr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>2490;#Solution Areas Domain|29128e03-27e8-43b8-a392-e62406af9c80;#341;#Roadmaps Domain|5a232ce2-818e-43aa-ab02-8effa5c759fd</vt:lpwstr>
  </property>
  <property fmtid="{D5CDD505-2E9C-101B-9397-08002B2CF9AE}" pid="15" name="BusinessArchitecture">
    <vt:lpwstr>2325;#Data and AI|60d86926-9fc6-4873-ad19-e15bf82160d7</vt:lpwstr>
  </property>
  <property fmtid="{D5CDD505-2E9C-101B-9397-08002B2CF9AE}" pid="16" name="Products">
    <vt:lpwstr/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/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</Properties>
</file>